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embeddedFontLst>
    <p:embeddedFont>
      <p:font typeface="Inter Light"/>
      <p:regular r:id="rId91"/>
      <p:bold r:id="rId92"/>
    </p:embeddedFont>
    <p:embeddedFont>
      <p:font typeface="Chakra Petch Medium"/>
      <p:regular r:id="rId93"/>
      <p:bold r:id="rId94"/>
      <p:italic r:id="rId95"/>
      <p:boldItalic r:id="rId96"/>
    </p:embeddedFont>
    <p:embeddedFont>
      <p:font typeface="Inter"/>
      <p:regular r:id="rId97"/>
      <p:bold r:id="rId98"/>
    </p:embeddedFont>
    <p:embeddedFont>
      <p:font typeface="Chakra Petch"/>
      <p:regular r:id="rId99"/>
      <p:bold r:id="rId100"/>
      <p:italic r:id="rId101"/>
      <p:boldItalic r:id="rId102"/>
    </p:embeddedFont>
    <p:embeddedFont>
      <p:font typeface="Chakra Petch Light"/>
      <p:regular r:id="rId103"/>
      <p:bold r:id="rId104"/>
      <p:italic r:id="rId105"/>
      <p:boldItalic r:id="rId106"/>
    </p:embeddedFont>
    <p:embeddedFont>
      <p:font typeface="Inter Medium"/>
      <p:regular r:id="rId107"/>
      <p:bold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InterMedium-regular.fntdata"/><Relationship Id="rId106" Type="http://schemas.openxmlformats.org/officeDocument/2006/relationships/font" Target="fonts/ChakraPetchLight-boldItalic.fntdata"/><Relationship Id="rId105" Type="http://schemas.openxmlformats.org/officeDocument/2006/relationships/font" Target="fonts/ChakraPetchLight-italic.fntdata"/><Relationship Id="rId104" Type="http://schemas.openxmlformats.org/officeDocument/2006/relationships/font" Target="fonts/ChakraPetchLight-bold.fntdata"/><Relationship Id="rId108" Type="http://schemas.openxmlformats.org/officeDocument/2006/relationships/font" Target="fonts/InterMedium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ChakraPetchLight-regular.fntdata"/><Relationship Id="rId102" Type="http://schemas.openxmlformats.org/officeDocument/2006/relationships/font" Target="fonts/ChakraPetch-boldItalic.fntdata"/><Relationship Id="rId101" Type="http://schemas.openxmlformats.org/officeDocument/2006/relationships/font" Target="fonts/ChakraPetch-italic.fntdata"/><Relationship Id="rId100" Type="http://schemas.openxmlformats.org/officeDocument/2006/relationships/font" Target="fonts/ChakraPetch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ChakraPetchMedium-italic.fntdata"/><Relationship Id="rId94" Type="http://schemas.openxmlformats.org/officeDocument/2006/relationships/font" Target="fonts/ChakraPetchMedium-bold.fntdata"/><Relationship Id="rId97" Type="http://schemas.openxmlformats.org/officeDocument/2006/relationships/font" Target="fonts/Inter-regular.fntdata"/><Relationship Id="rId96" Type="http://schemas.openxmlformats.org/officeDocument/2006/relationships/font" Target="fonts/ChakraPetchMedium-boldItalic.fntdata"/><Relationship Id="rId11" Type="http://schemas.openxmlformats.org/officeDocument/2006/relationships/slide" Target="slides/slide6.xml"/><Relationship Id="rId99" Type="http://schemas.openxmlformats.org/officeDocument/2006/relationships/font" Target="fonts/ChakraPetch-regular.fntdata"/><Relationship Id="rId10" Type="http://schemas.openxmlformats.org/officeDocument/2006/relationships/slide" Target="slides/slide5.xml"/><Relationship Id="rId98" Type="http://schemas.openxmlformats.org/officeDocument/2006/relationships/font" Target="fonts/Int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InterLight-regular.fntdata"/><Relationship Id="rId90" Type="http://schemas.openxmlformats.org/officeDocument/2006/relationships/slide" Target="slides/slide85.xml"/><Relationship Id="rId93" Type="http://schemas.openxmlformats.org/officeDocument/2006/relationships/font" Target="fonts/ChakraPetchMedium-regular.fntdata"/><Relationship Id="rId92" Type="http://schemas.openxmlformats.org/officeDocument/2006/relationships/font" Target="fonts/Inter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a636c370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a636c370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6d950f4c8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6d950f4c8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6d950f4c8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6d950f4c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6d950f4c8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6d950f4c8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51dbbb76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51dbbb76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6d950f4c8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e6d950f4c8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6d950f4c8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e6d950f4c8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6d950f4c8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e6d950f4c8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e6d950f4c8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e6d950f4c8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6d950f4c8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e6d950f4c8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6d950f4c8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e6d950f4c8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a636c370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5a636c370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6d950f4c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e6d950f4c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6d950f4c8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6d950f4c8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e6d950f4c8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e6d950f4c8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6d950f4c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6d950f4c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6d950f4c8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e6d950f4c8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e6d950f4c8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e6d950f4c8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e6d950f4c8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e6d950f4c8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e6d950f4c8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e6d950f4c8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e6d950f4c8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e6d950f4c8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e6d950f4c8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e6d950f4c8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6d950f4c8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6d950f4c8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e6d950f4c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e6d950f4c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e6d950f4c8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e6d950f4c8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e6d950f4c8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e6d950f4c8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e6d950f4c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e6d950f4c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6d950f4c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e6d950f4c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e6d950f4c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e6d950f4c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6d950f4c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e6d950f4c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e6d950f4c8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e6d950f4c8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e6d950f4c8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e6d950f4c8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6d950f4c8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6d950f4c8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6d950f4c8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6d950f4c8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e6d950f4c8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e6d950f4c8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e6d950f4c8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e6d950f4c8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6d950f4c8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e6d950f4c8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e6d950f4c8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e6d950f4c8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e6d950f4c8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e6d950f4c8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e6d950f4c8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e6d950f4c8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e6d950f4c8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e6d950f4c8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6d950f4c8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e6d950f4c8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e6d950f4c8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e6d950f4c8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e6d950f4c8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e6d950f4c8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6d950f4c8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6d950f4c8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e6d950f4c8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e6d950f4c8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e6d950f4c8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e6d950f4c8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e6d950f4c8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e6d950f4c8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e6d950f4c8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e6d950f4c8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e6d950f4c8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e6d950f4c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e6d950f4c8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e6d950f4c8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e6d950f4c8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e6d950f4c8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e6d950f4c8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e6d950f4c8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6d950f4c8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6d950f4c8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e6d950f4c8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e6d950f4c8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6d950f4c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6d950f4c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e6d950f4c8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e6d950f4c8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e6d950f4c8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e6d950f4c8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e6d950f4c8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e6d950f4c8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e6d950f4c8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e6d950f4c8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e6d950f4c8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e6d950f4c8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e6d950f4c8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e6d950f4c8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e6d950f4c8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e6d950f4c8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e6d950f4c8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e6d950f4c8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e6d950f4c8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e6d950f4c8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e6d950f4c8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e6d950f4c8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e6d950f4c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e6d950f4c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e6d950f4c8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e6d950f4c8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e6d950f4c8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e6d950f4c8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e6d950f4c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e6d950f4c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e6d950f4c8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e6d950f4c8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e6d950f4c8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e6d950f4c8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e6d950f4c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e6d950f4c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e6d950f4c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e6d950f4c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e6d950f4c8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e6d950f4c8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e6d950f4c8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e6d950f4c8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e6d950f4c8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e6d950f4c8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6d950f4c8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e6d950f4c8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e6d950f4c8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e6d950f4c8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e6d950f4c8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e6d950f4c8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e6d950f4c8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e6d950f4c8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e6d950f4c8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e6d950f4c8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e6d950f4c8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e6d950f4c8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hakra Petch"/>
              <a:buChar char="➔"/>
            </a:pPr>
            <a:r>
              <a:rPr b="1" lang="es-419">
                <a:latin typeface="Chakra Petch"/>
                <a:ea typeface="Chakra Petch"/>
                <a:cs typeface="Chakra Petch"/>
                <a:sym typeface="Chakra Petch"/>
              </a:rPr>
              <a:t>Esse slide serve de apoio: </a:t>
            </a:r>
            <a:r>
              <a:rPr b="1" lang="es-419">
                <a:solidFill>
                  <a:srgbClr val="01080E"/>
                </a:solidFill>
                <a:highlight>
                  <a:srgbClr val="FF8C2A"/>
                </a:highlight>
                <a:latin typeface="Chakra Petch"/>
                <a:ea typeface="Chakra Petch"/>
                <a:cs typeface="Chakra Petch"/>
                <a:sym typeface="Chakra Petch"/>
              </a:rPr>
              <a:t> Recomendo não apagar! </a:t>
            </a:r>
            <a:endParaRPr b="1">
              <a:solidFill>
                <a:srgbClr val="01080E"/>
              </a:solidFill>
              <a:highlight>
                <a:srgbClr val="FF8C2A"/>
              </a:highlight>
              <a:latin typeface="Chakra Petch"/>
              <a:ea typeface="Chakra Petch"/>
              <a:cs typeface="Chakra Petch"/>
              <a:sym typeface="Chakra Petch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s-419">
                <a:latin typeface="Inter"/>
                <a:ea typeface="Inter"/>
                <a:cs typeface="Inter"/>
                <a:sym typeface="Inter"/>
              </a:rPr>
              <a:t>Use os elementos de composição disponíveis para manter a ID visual nas apresentações.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6d950f4c8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6d950f4c8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www.alura.com.br/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www.alura.com.br/escola-inovacao-gestao" TargetMode="External"/><Relationship Id="rId6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hyperlink" Target="https://www.alura.com.br/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www.alura.com.br/escola-inovacao-gestao" TargetMode="External"/><Relationship Id="rId6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AA" type="title">
  <p:cSld name="TITLE">
    <p:bg>
      <p:bgPr>
        <a:solidFill>
          <a:srgbClr val="01080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  <p15:guide id="5" pos="227">
          <p15:clr>
            <a:srgbClr val="E46962"/>
          </p15:clr>
        </p15:guide>
        <p15:guide id="6" orient="horz" pos="11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04">
  <p:cSld name="TITLE_AND_BODY_2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3">
            <a:alphaModFix/>
          </a:blip>
          <a:srcRect b="7059" l="0" r="0" t="7059"/>
          <a:stretch/>
        </p:blipFill>
        <p:spPr>
          <a:xfrm flipH="1">
            <a:off x="0" y="0"/>
            <a:ext cx="53235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/>
          <p:nvPr>
            <p:ph idx="2" type="pic"/>
          </p:nvPr>
        </p:nvSpPr>
        <p:spPr>
          <a:xfrm>
            <a:off x="5615600" y="360000"/>
            <a:ext cx="3239100" cy="4597800"/>
          </a:xfrm>
          <a:prstGeom prst="snip2DiagRect">
            <a:avLst>
              <a:gd fmla="val 13656" name="adj1"/>
              <a:gd fmla="val 0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1"/>
          <p:cNvSpPr txBox="1"/>
          <p:nvPr>
            <p:ph type="title"/>
          </p:nvPr>
        </p:nvSpPr>
        <p:spPr>
          <a:xfrm>
            <a:off x="360000" y="360000"/>
            <a:ext cx="4221900" cy="12669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3" type="title"/>
          </p:nvPr>
        </p:nvSpPr>
        <p:spPr>
          <a:xfrm>
            <a:off x="360200" y="21397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4" type="title"/>
          </p:nvPr>
        </p:nvSpPr>
        <p:spPr>
          <a:xfrm>
            <a:off x="360200" y="30839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5" type="title"/>
          </p:nvPr>
        </p:nvSpPr>
        <p:spPr>
          <a:xfrm>
            <a:off x="360200" y="40281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orient="horz" pos="2172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taque">
  <p:cSld name="TITLE_AND_BODY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2"/>
          <p:cNvPicPr preferRelativeResize="0"/>
          <p:nvPr/>
        </p:nvPicPr>
        <p:blipFill rotWithShape="1">
          <a:blip r:embed="rId2">
            <a:alphaModFix/>
          </a:blip>
          <a:srcRect b="0" l="90896" r="0" t="0"/>
          <a:stretch/>
        </p:blipFill>
        <p:spPr>
          <a:xfrm flipH="1">
            <a:off x="-2" y="0"/>
            <a:ext cx="8324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>
            <p:ph type="title"/>
          </p:nvPr>
        </p:nvSpPr>
        <p:spPr>
          <a:xfrm>
            <a:off x="900000" y="1221000"/>
            <a:ext cx="5274600" cy="2182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11" name="Google Shape;111;p12"/>
          <p:cNvSpPr txBox="1"/>
          <p:nvPr>
            <p:ph idx="2" type="title"/>
          </p:nvPr>
        </p:nvSpPr>
        <p:spPr>
          <a:xfrm>
            <a:off x="900000" y="3403500"/>
            <a:ext cx="5502600" cy="51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3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567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heia">
  <p:cSld name="TITLE_3">
    <p:bg>
      <p:bgPr>
        <a:solidFill>
          <a:srgbClr val="01080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>
            <p:ph idx="2" type="pic"/>
          </p:nvPr>
        </p:nvSpPr>
        <p:spPr>
          <a:xfrm>
            <a:off x="260700" y="283650"/>
            <a:ext cx="8622600" cy="4576200"/>
          </a:xfrm>
          <a:prstGeom prst="snip2DiagRect">
            <a:avLst>
              <a:gd fmla="val 0" name="adj1"/>
              <a:gd fmla="val 9774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15" name="Google Shape;115;p13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s com descrição 01">
  <p:cSld name="TITLE_AND_BODY_2_1_1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360000" y="840925"/>
            <a:ext cx="1734900" cy="1734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 txBox="1"/>
          <p:nvPr>
            <p:ph type="title"/>
          </p:nvPr>
        </p:nvSpPr>
        <p:spPr>
          <a:xfrm>
            <a:off x="2344534" y="131845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200"/>
              <a:buFont typeface="Inter"/>
              <a:buNone/>
              <a:defRPr b="0" sz="22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" name="Google Shape;119;p14"/>
          <p:cNvSpPr/>
          <p:nvPr>
            <p:ph idx="2" type="pic"/>
          </p:nvPr>
        </p:nvSpPr>
        <p:spPr>
          <a:xfrm>
            <a:off x="417231" y="898156"/>
            <a:ext cx="1620300" cy="16203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0" name="Google Shape;120;p14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360000" y="2791475"/>
            <a:ext cx="1734900" cy="1734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>
            <p:ph idx="3" type="title"/>
          </p:nvPr>
        </p:nvSpPr>
        <p:spPr>
          <a:xfrm>
            <a:off x="2344534" y="326900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200"/>
              <a:buFont typeface="Inter"/>
              <a:buNone/>
              <a:defRPr b="0" sz="22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14"/>
          <p:cNvSpPr/>
          <p:nvPr>
            <p:ph idx="4" type="pic"/>
          </p:nvPr>
        </p:nvSpPr>
        <p:spPr>
          <a:xfrm>
            <a:off x="417231" y="2848706"/>
            <a:ext cx="16203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orient="horz" pos="2172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s com descrição 01 1">
  <p:cSld name="TITLE_AND_BODY_2_1_1_2_2_1">
    <p:bg>
      <p:bgPr>
        <a:solidFill>
          <a:srgbClr val="F7F7F7">
            <a:alpha val="96860"/>
          </a:srgbClr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>
            <p:ph type="title"/>
          </p:nvPr>
        </p:nvSpPr>
        <p:spPr>
          <a:xfrm>
            <a:off x="2287309" y="131845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200"/>
              <a:buFont typeface="Inter Medium"/>
              <a:buNone/>
              <a:defRPr b="0" sz="22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7" name="Google Shape;127;p15"/>
          <p:cNvSpPr/>
          <p:nvPr>
            <p:ph idx="2" type="pic"/>
          </p:nvPr>
        </p:nvSpPr>
        <p:spPr>
          <a:xfrm>
            <a:off x="360006" y="898156"/>
            <a:ext cx="1620300" cy="1620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5"/>
          <p:cNvSpPr txBox="1"/>
          <p:nvPr>
            <p:ph idx="3" type="title"/>
          </p:nvPr>
        </p:nvSpPr>
        <p:spPr>
          <a:xfrm>
            <a:off x="2287309" y="326900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200"/>
              <a:buFont typeface="Inter Medium"/>
              <a:buNone/>
              <a:defRPr b="0" sz="22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9" name="Google Shape;129;p15"/>
          <p:cNvSpPr/>
          <p:nvPr>
            <p:ph idx="4" type="pic"/>
          </p:nvPr>
        </p:nvSpPr>
        <p:spPr>
          <a:xfrm>
            <a:off x="360006" y="2848706"/>
            <a:ext cx="1620300" cy="1620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s ">
  <p:cSld name="TITLE_3_1">
    <p:bg>
      <p:bgPr>
        <a:solidFill>
          <a:srgbClr val="01080E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>
            <p:ph idx="2" type="pic"/>
          </p:nvPr>
        </p:nvSpPr>
        <p:spPr>
          <a:xfrm>
            <a:off x="248125" y="360000"/>
            <a:ext cx="2804100" cy="4423500"/>
          </a:xfrm>
          <a:prstGeom prst="snip2DiagRect">
            <a:avLst>
              <a:gd fmla="val 15252" name="adj1"/>
              <a:gd fmla="val 0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6"/>
          <p:cNvSpPr/>
          <p:nvPr>
            <p:ph idx="3" type="pic"/>
          </p:nvPr>
        </p:nvSpPr>
        <p:spPr>
          <a:xfrm>
            <a:off x="3132076" y="360000"/>
            <a:ext cx="2804100" cy="4423500"/>
          </a:xfrm>
          <a:prstGeom prst="snip2SameRect">
            <a:avLst>
              <a:gd fmla="val 0" name="adj1"/>
              <a:gd fmla="val 16391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6"/>
          <p:cNvSpPr/>
          <p:nvPr>
            <p:ph idx="4" type="pic"/>
          </p:nvPr>
        </p:nvSpPr>
        <p:spPr>
          <a:xfrm>
            <a:off x="6016027" y="360000"/>
            <a:ext cx="2804100" cy="4423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  <p15:guide id="5" pos="156">
          <p15:clr>
            <a:srgbClr val="E46962"/>
          </p15:clr>
        </p15:guide>
        <p15:guide id="6" orient="horz" pos="11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s">
  <p:cSld name="TITLE_AND_BODY_2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 rotWithShape="1">
          <a:blip r:embed="rId2">
            <a:alphaModFix/>
          </a:blip>
          <a:srcRect b="0" l="0" r="18334" t="0"/>
          <a:stretch/>
        </p:blipFill>
        <p:spPr>
          <a:xfrm flipH="1">
            <a:off x="1" y="0"/>
            <a:ext cx="46074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>
            <p:ph idx="2" type="pic"/>
          </p:nvPr>
        </p:nvSpPr>
        <p:spPr>
          <a:xfrm>
            <a:off x="750763" y="1462050"/>
            <a:ext cx="3105900" cy="3069300"/>
          </a:xfrm>
          <a:prstGeom prst="snip2DiagRect">
            <a:avLst>
              <a:gd fmla="val 0" name="adj1"/>
              <a:gd fmla="val 7890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750775" y="612150"/>
            <a:ext cx="3105900" cy="62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9pPr>
          </a:lstStyle>
          <a:p/>
        </p:txBody>
      </p:sp>
      <p:sp>
        <p:nvSpPr>
          <p:cNvPr id="139" name="Google Shape;139;p17"/>
          <p:cNvSpPr/>
          <p:nvPr>
            <p:ph idx="3" type="pic"/>
          </p:nvPr>
        </p:nvSpPr>
        <p:spPr>
          <a:xfrm>
            <a:off x="5260638" y="1462050"/>
            <a:ext cx="3105900" cy="3069300"/>
          </a:xfrm>
          <a:prstGeom prst="snip2DiagRect">
            <a:avLst>
              <a:gd fmla="val 0" name="adj1"/>
              <a:gd fmla="val 7890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7"/>
          <p:cNvSpPr txBox="1"/>
          <p:nvPr>
            <p:ph idx="4" type="title"/>
          </p:nvPr>
        </p:nvSpPr>
        <p:spPr>
          <a:xfrm>
            <a:off x="5260650" y="612150"/>
            <a:ext cx="3105900" cy="62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  <p15:guide id="8" pos="290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ersona 01">
  <p:cSld name="TITLE_AND_BODY_2_1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 amt="10000"/>
          </a:blip>
          <a:srcRect b="11425" l="0" r="0" t="11425"/>
          <a:stretch/>
        </p:blipFill>
        <p:spPr>
          <a:xfrm>
            <a:off x="4778550" y="0"/>
            <a:ext cx="43654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265475" y="1306800"/>
            <a:ext cx="2529900" cy="2529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3043875" y="1672350"/>
            <a:ext cx="4644000" cy="1019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" name="Google Shape;145;p18"/>
          <p:cNvSpPr txBox="1"/>
          <p:nvPr>
            <p:ph idx="2" type="title"/>
          </p:nvPr>
        </p:nvSpPr>
        <p:spPr>
          <a:xfrm>
            <a:off x="3044059" y="269145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6" name="Google Shape;146;p18"/>
          <p:cNvSpPr/>
          <p:nvPr>
            <p:ph idx="3" type="pic"/>
          </p:nvPr>
        </p:nvSpPr>
        <p:spPr>
          <a:xfrm>
            <a:off x="348938" y="1390263"/>
            <a:ext cx="2363100" cy="23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ersona 02">
  <p:cSld name="TITLE_AND_BODY_2_1_1_2_1">
    <p:bg>
      <p:bgPr>
        <a:solidFill>
          <a:srgbClr val="F7F7F7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2">
            <a:alphaModFix amt="10000"/>
          </a:blip>
          <a:srcRect b="11433" l="0" r="0" t="11417"/>
          <a:stretch/>
        </p:blipFill>
        <p:spPr>
          <a:xfrm>
            <a:off x="4778550" y="0"/>
            <a:ext cx="43654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265475" y="1306800"/>
            <a:ext cx="2529900" cy="2529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type="title"/>
          </p:nvPr>
        </p:nvSpPr>
        <p:spPr>
          <a:xfrm>
            <a:off x="3043875" y="1672350"/>
            <a:ext cx="4644000" cy="1019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2" type="title"/>
          </p:nvPr>
        </p:nvSpPr>
        <p:spPr>
          <a:xfrm>
            <a:off x="3044059" y="269145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2" name="Google Shape;152;p19"/>
          <p:cNvSpPr/>
          <p:nvPr>
            <p:ph idx="3" type="pic"/>
          </p:nvPr>
        </p:nvSpPr>
        <p:spPr>
          <a:xfrm>
            <a:off x="348938" y="1390263"/>
            <a:ext cx="2363100" cy="23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ões 01">
  <p:cSld name="TITLE_AND_BODY_2_1_1_2_1_1_1_1">
    <p:bg>
      <p:bgPr>
        <a:solidFill>
          <a:srgbClr val="01080E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72249" y="360000"/>
            <a:ext cx="2282565" cy="45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type="title"/>
          </p:nvPr>
        </p:nvSpPr>
        <p:spPr>
          <a:xfrm>
            <a:off x="720000" y="2167154"/>
            <a:ext cx="3342000" cy="720900"/>
          </a:xfrm>
          <a:prstGeom prst="rect">
            <a:avLst/>
          </a:prstGeom>
        </p:spPr>
        <p:txBody>
          <a:bodyPr anchorCtr="0" anchor="t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2" type="title"/>
          </p:nvPr>
        </p:nvSpPr>
        <p:spPr>
          <a:xfrm>
            <a:off x="720113" y="1180463"/>
            <a:ext cx="3342000" cy="8871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7" name="Google Shape;157;p20"/>
          <p:cNvSpPr/>
          <p:nvPr>
            <p:ph idx="3" type="pic"/>
          </p:nvPr>
        </p:nvSpPr>
        <p:spPr>
          <a:xfrm>
            <a:off x="6034450" y="588600"/>
            <a:ext cx="2592000" cy="2592000"/>
          </a:xfrm>
          <a:prstGeom prst="snip2DiagRect">
            <a:avLst>
              <a:gd fmla="val 19543" name="adj1"/>
              <a:gd fmla="val 0" name="adj2"/>
            </a:avLst>
          </a:prstGeom>
          <a:noFill/>
          <a:ln>
            <a:noFill/>
          </a:ln>
        </p:spPr>
      </p:sp>
      <p:sp>
        <p:nvSpPr>
          <p:cNvPr id="158" name="Google Shape;158;p20"/>
          <p:cNvSpPr txBox="1"/>
          <p:nvPr/>
        </p:nvSpPr>
        <p:spPr>
          <a:xfrm>
            <a:off x="360000" y="4690475"/>
            <a:ext cx="1639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F6B26B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rgbClr val="F6B26B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360000" y="360000"/>
            <a:ext cx="4725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0">
                <a:solidFill>
                  <a:srgbClr val="FF8C2A"/>
                </a:solidFill>
                <a:latin typeface="Chakra Petch"/>
                <a:ea typeface="Chakra Petch"/>
                <a:cs typeface="Chakra Petch"/>
                <a:sym typeface="Chakra Petch"/>
              </a:rPr>
              <a:t>“</a:t>
            </a:r>
            <a:endParaRPr b="1" sz="8000">
              <a:solidFill>
                <a:srgbClr val="FF8C2A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BB">
  <p:cSld name="TITLE_4">
    <p:bg>
      <p:bgPr>
        <a:solidFill>
          <a:srgbClr val="F7F7F7">
            <a:alpha val="96860"/>
          </a:srgbClr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  <p15:guide id="5" pos="227">
          <p15:clr>
            <a:srgbClr val="E46962"/>
          </p15:clr>
        </p15:guide>
        <p15:guide id="6" orient="horz" pos="113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ões 02">
  <p:cSld name="TITLE_AND_BODY_2_1_1_2_1_1">
    <p:bg>
      <p:bgPr>
        <a:solidFill>
          <a:srgbClr val="F7F7F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148514" y="-1013388"/>
            <a:ext cx="22113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0">
                <a:solidFill>
                  <a:srgbClr val="FFDEC7"/>
                </a:solidFill>
                <a:latin typeface="Chakra Petch"/>
                <a:ea typeface="Chakra Petch"/>
                <a:cs typeface="Chakra Petch"/>
                <a:sym typeface="Chakra Petch"/>
              </a:rPr>
              <a:t>“</a:t>
            </a:r>
            <a:endParaRPr b="1" sz="40000">
              <a:solidFill>
                <a:srgbClr val="FFDEC7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62" name="Google Shape;162;p21"/>
          <p:cNvSpPr txBox="1"/>
          <p:nvPr>
            <p:ph type="title"/>
          </p:nvPr>
        </p:nvSpPr>
        <p:spPr>
          <a:xfrm>
            <a:off x="3012475" y="2668675"/>
            <a:ext cx="3342000" cy="693300"/>
          </a:xfrm>
          <a:prstGeom prst="rect">
            <a:avLst/>
          </a:prstGeom>
        </p:spPr>
        <p:txBody>
          <a:bodyPr anchorCtr="0" anchor="t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2" type="title"/>
          </p:nvPr>
        </p:nvSpPr>
        <p:spPr>
          <a:xfrm>
            <a:off x="3012588" y="1781525"/>
            <a:ext cx="3342000" cy="8871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4" name="Google Shape;164;p21"/>
          <p:cNvSpPr/>
          <p:nvPr>
            <p:ph idx="3" type="pic"/>
          </p:nvPr>
        </p:nvSpPr>
        <p:spPr>
          <a:xfrm>
            <a:off x="720150" y="1534350"/>
            <a:ext cx="2074800" cy="20748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pic>
        <p:nvPicPr>
          <p:cNvPr id="165" name="Google Shape;16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72249" y="360000"/>
            <a:ext cx="2282565" cy="45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360000" y="4690475"/>
            <a:ext cx="1639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F6B26B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rgbClr val="F6B26B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 de Vídeo">
  <p:cSld name="TITLE_5">
    <p:bg>
      <p:bgPr>
        <a:solidFill>
          <a:srgbClr val="01080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2">
            <a:alphaModFix amt="10000"/>
          </a:blip>
          <a:srcRect b="10778" l="14213" r="1422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350350" y="350350"/>
            <a:ext cx="8473950" cy="4434050"/>
          </a:xfrm>
          <a:custGeom>
            <a:rect b="b" l="l" r="r" t="t"/>
            <a:pathLst>
              <a:path extrusionOk="0" h="177362" w="338958">
                <a:moveTo>
                  <a:pt x="895" y="398"/>
                </a:moveTo>
                <a:lnTo>
                  <a:pt x="0" y="165538"/>
                </a:lnTo>
                <a:lnTo>
                  <a:pt x="12262" y="176924"/>
                </a:lnTo>
                <a:lnTo>
                  <a:pt x="127000" y="177362"/>
                </a:lnTo>
                <a:lnTo>
                  <a:pt x="137072" y="169917"/>
                </a:lnTo>
                <a:lnTo>
                  <a:pt x="282027" y="169917"/>
                </a:lnTo>
                <a:lnTo>
                  <a:pt x="290786" y="177362"/>
                </a:lnTo>
                <a:lnTo>
                  <a:pt x="338958" y="177362"/>
                </a:lnTo>
                <a:lnTo>
                  <a:pt x="338958" y="12262"/>
                </a:lnTo>
                <a:lnTo>
                  <a:pt x="328010" y="0"/>
                </a:lnTo>
                <a:lnTo>
                  <a:pt x="190500" y="0"/>
                </a:lnTo>
                <a:lnTo>
                  <a:pt x="183029" y="5615"/>
                </a:lnTo>
                <a:lnTo>
                  <a:pt x="48610" y="6131"/>
                </a:lnTo>
                <a:lnTo>
                  <a:pt x="41498" y="196"/>
                </a:lnTo>
                <a:close/>
              </a:path>
            </a:pathLst>
          </a:custGeom>
          <a:solidFill>
            <a:srgbClr val="01080E"/>
          </a:solidFill>
          <a:ln cap="flat" cmpd="sng" w="9525">
            <a:solidFill>
              <a:srgbClr val="FF8C2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Google Shape;170;p22"/>
          <p:cNvSpPr/>
          <p:nvPr/>
        </p:nvSpPr>
        <p:spPr>
          <a:xfrm rot="5400000">
            <a:off x="4385650" y="2280538"/>
            <a:ext cx="660900" cy="571500"/>
          </a:xfrm>
          <a:prstGeom prst="triangle">
            <a:avLst>
              <a:gd fmla="val 50000" name="adj"/>
            </a:avLst>
          </a:prstGeom>
          <a:solidFill>
            <a:srgbClr val="FF8C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56">
          <p15:clr>
            <a:srgbClr val="E46962"/>
          </p15:clr>
        </p15:guide>
        <p15:guide id="2" orient="horz" pos="3013">
          <p15:clr>
            <a:srgbClr val="E46962"/>
          </p15:clr>
        </p15:guide>
        <p15:guide id="3" pos="227">
          <p15:clr>
            <a:srgbClr val="E46962"/>
          </p15:clr>
        </p15:guide>
        <p15:guide id="4" orient="horz" pos="22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radecimentos 1">
  <p:cSld name="TITLE_AND_BODY_2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 amt="10000"/>
          </a:blip>
          <a:srcRect b="10778" l="14213" r="1422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2751575" y="4199575"/>
            <a:ext cx="3640800" cy="571500"/>
          </a:xfrm>
          <a:prstGeom prst="snip2DiagRect">
            <a:avLst>
              <a:gd fmla="val 0" name="adj1"/>
              <a:gd fmla="val 14125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1739100" y="720000"/>
            <a:ext cx="5665800" cy="111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75" name="Google Shape;175;p23"/>
          <p:cNvSpPr txBox="1"/>
          <p:nvPr>
            <p:ph idx="2" type="title"/>
          </p:nvPr>
        </p:nvSpPr>
        <p:spPr>
          <a:xfrm>
            <a:off x="1739100" y="1993950"/>
            <a:ext cx="5665800" cy="51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76" name="Google Shape;176;p23"/>
          <p:cNvCxnSpPr/>
          <p:nvPr/>
        </p:nvCxnSpPr>
        <p:spPr>
          <a:xfrm>
            <a:off x="3679588" y="4274150"/>
            <a:ext cx="0" cy="397500"/>
          </a:xfrm>
          <a:prstGeom prst="straightConnector1">
            <a:avLst/>
          </a:prstGeom>
          <a:noFill/>
          <a:ln cap="flat" cmpd="sng" w="9525">
            <a:solidFill>
              <a:srgbClr val="F7F7F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288" y="4351675"/>
            <a:ext cx="216650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>
            <a:hlinkClick r:id="rId5"/>
          </p:cNvPr>
          <p:cNvSpPr txBox="1"/>
          <p:nvPr/>
        </p:nvSpPr>
        <p:spPr>
          <a:xfrm>
            <a:off x="4119627" y="4392925"/>
            <a:ext cx="2272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Escuela</a:t>
            </a:r>
            <a:r>
              <a:rPr lang="es-419"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Innovación y Gestión</a:t>
            </a:r>
            <a:endParaRPr sz="12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5901" y="4271650"/>
            <a:ext cx="591299" cy="4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013">
          <p15:clr>
            <a:srgbClr val="E46962"/>
          </p15:clr>
        </p15:guide>
        <p15:guide id="4" pos="5533">
          <p15:clr>
            <a:srgbClr val="E46962"/>
          </p15:clr>
        </p15:guide>
        <p15:guide id="5" orient="horz" pos="227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AA" type="title">
  <p:cSld name="TITLE">
    <p:bg>
      <p:bgPr>
        <a:solidFill>
          <a:srgbClr val="01080E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  <p15:guide id="5" pos="227">
          <p15:clr>
            <a:srgbClr val="E46962"/>
          </p15:clr>
        </p15:guide>
        <p15:guide id="6" orient="horz" pos="113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BB">
  <p:cSld name="TITLE_4">
    <p:bg>
      <p:bgPr>
        <a:solidFill>
          <a:srgbClr val="F7F7F7">
            <a:alpha val="96860"/>
          </a:srgbClr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  <p15:guide id="5" pos="227">
          <p15:clr>
            <a:srgbClr val="E46962"/>
          </p15:clr>
        </p15:guide>
        <p15:guide id="6" orient="horz" pos="113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Slide de título [PDF]">
  <p:cSld name="TITLE_2">
    <p:bg>
      <p:bgPr>
        <a:solidFill>
          <a:srgbClr val="01080E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/>
          <p:nvPr>
            <p:ph idx="2" type="pic"/>
          </p:nvPr>
        </p:nvSpPr>
        <p:spPr>
          <a:xfrm>
            <a:off x="4298100" y="835500"/>
            <a:ext cx="4513200" cy="35379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360300" y="1776450"/>
            <a:ext cx="5603100" cy="12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Chakra Petch"/>
              <a:buNone/>
              <a:defRPr b="1" sz="3500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92" name="Google Shape;192;p27"/>
          <p:cNvSpPr txBox="1"/>
          <p:nvPr>
            <p:ph idx="3" type="title"/>
          </p:nvPr>
        </p:nvSpPr>
        <p:spPr>
          <a:xfrm>
            <a:off x="360300" y="3093400"/>
            <a:ext cx="3684600" cy="12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grpSp>
        <p:nvGrpSpPr>
          <p:cNvPr id="193" name="Google Shape;193;p27"/>
          <p:cNvGrpSpPr/>
          <p:nvPr/>
        </p:nvGrpSpPr>
        <p:grpSpPr>
          <a:xfrm>
            <a:off x="8008889" y="328753"/>
            <a:ext cx="799550" cy="216639"/>
            <a:chOff x="7753075" y="465125"/>
            <a:chExt cx="1056208" cy="230100"/>
          </a:xfrm>
        </p:grpSpPr>
        <p:sp>
          <p:nvSpPr>
            <p:cNvPr id="194" name="Google Shape;194;p27"/>
            <p:cNvSpPr/>
            <p:nvPr/>
          </p:nvSpPr>
          <p:spPr>
            <a:xfrm>
              <a:off x="8574383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8437499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8300614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8163729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8026844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7889960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7753075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7"/>
          <p:cNvSpPr txBox="1"/>
          <p:nvPr/>
        </p:nvSpPr>
        <p:spPr>
          <a:xfrm>
            <a:off x="4302000" y="313625"/>
            <a:ext cx="1534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F6B26B"/>
                </a:solidFill>
                <a:latin typeface="Chakra Petch Light"/>
                <a:ea typeface="Chakra Petch Light"/>
                <a:cs typeface="Chakra Petch Light"/>
                <a:sym typeface="Chakra Petch Light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rgbClr val="F6B26B"/>
              </a:solidFill>
              <a:latin typeface="Chakra Petch Light"/>
              <a:ea typeface="Chakra Petch Light"/>
              <a:cs typeface="Chakra Petch Light"/>
              <a:sym typeface="Chakra Petch Light"/>
            </a:endParaRPr>
          </a:p>
        </p:txBody>
      </p:sp>
      <p:sp>
        <p:nvSpPr>
          <p:cNvPr id="202" name="Google Shape;202;p27"/>
          <p:cNvSpPr txBox="1"/>
          <p:nvPr>
            <p:ph idx="4" type="title"/>
          </p:nvPr>
        </p:nvSpPr>
        <p:spPr>
          <a:xfrm>
            <a:off x="360300" y="4522788"/>
            <a:ext cx="3937800" cy="35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03" name="Google Shape;203;p27"/>
          <p:cNvSpPr/>
          <p:nvPr/>
        </p:nvSpPr>
        <p:spPr>
          <a:xfrm flipH="1" rot="10800000">
            <a:off x="4299750" y="4373201"/>
            <a:ext cx="4509900" cy="501000"/>
          </a:xfrm>
          <a:prstGeom prst="snip1Rect">
            <a:avLst>
              <a:gd fmla="val 50000" name="adj"/>
            </a:avLst>
          </a:prstGeom>
          <a:solidFill>
            <a:srgbClr val="FF8C2A"/>
          </a:solidFill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 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4534499" y="4539100"/>
            <a:ext cx="2985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1080E"/>
                </a:solidFill>
                <a:latin typeface="Chakra Petch"/>
                <a:ea typeface="Chakra Petch"/>
                <a:cs typeface="Chakra Petch"/>
                <a:sym typeface="Chakra Petch"/>
              </a:rPr>
              <a:t>ESCUELA_</a:t>
            </a:r>
            <a:r>
              <a:rPr b="1" lang="es-419" sz="1100">
                <a:solidFill>
                  <a:srgbClr val="01080E"/>
                </a:solidFill>
                <a:latin typeface="Chakra Petch"/>
                <a:ea typeface="Chakra Petch"/>
                <a:cs typeface="Chakra Petch"/>
                <a:sym typeface="Chakra Petch"/>
              </a:rPr>
              <a:t> INNOVACIÓN Y GESTIÓN</a:t>
            </a:r>
            <a:endParaRPr b="1" sz="2250">
              <a:solidFill>
                <a:srgbClr val="FFFFFF"/>
              </a:solidFill>
              <a:highlight>
                <a:srgbClr val="A1B0C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1080E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550" y="4525363"/>
            <a:ext cx="159410" cy="1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1" y="319225"/>
            <a:ext cx="591299" cy="4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211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070">
          <p15:clr>
            <a:srgbClr val="E46962"/>
          </p15:clr>
        </p15:guide>
        <p15:guide id="5" pos="227">
          <p15:clr>
            <a:srgbClr val="E46962"/>
          </p15:clr>
        </p15:guide>
        <p15:guide id="6" orient="horz" pos="17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Sumário" type="secHead">
  <p:cSld name="SECTION_HEADER">
    <p:bg>
      <p:bgPr>
        <a:solidFill>
          <a:srgbClr val="01080E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360000" y="180000"/>
            <a:ext cx="74265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180000" spcFirstLastPara="1" rIns="180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Sumário</a:t>
            </a:r>
            <a:endParaRPr b="1" sz="30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210" name="Google Shape;210;p28"/>
          <p:cNvSpPr/>
          <p:nvPr/>
        </p:nvSpPr>
        <p:spPr>
          <a:xfrm rot="5400000">
            <a:off x="-258550" y="386700"/>
            <a:ext cx="711000" cy="193800"/>
          </a:xfrm>
          <a:prstGeom prst="trapezoid">
            <a:avLst>
              <a:gd fmla="val 67463" name="adj"/>
            </a:avLst>
          </a:prstGeom>
          <a:solidFill>
            <a:srgbClr val="FF8C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8"/>
          <p:cNvGrpSpPr/>
          <p:nvPr/>
        </p:nvGrpSpPr>
        <p:grpSpPr>
          <a:xfrm>
            <a:off x="360342" y="4813790"/>
            <a:ext cx="563065" cy="152556"/>
            <a:chOff x="7753075" y="465125"/>
            <a:chExt cx="1056208" cy="230100"/>
          </a:xfrm>
        </p:grpSpPr>
        <p:sp>
          <p:nvSpPr>
            <p:cNvPr id="212" name="Google Shape;212;p28"/>
            <p:cNvSpPr/>
            <p:nvPr/>
          </p:nvSpPr>
          <p:spPr>
            <a:xfrm>
              <a:off x="8574383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8437499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8300614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8163729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8026844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7889960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753075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8"/>
          <p:cNvSpPr/>
          <p:nvPr/>
        </p:nvSpPr>
        <p:spPr>
          <a:xfrm>
            <a:off x="2220100" y="4810950"/>
            <a:ext cx="6203244" cy="152552"/>
          </a:xfrm>
          <a:custGeom>
            <a:rect b="b" l="l" r="r" t="t"/>
            <a:pathLst>
              <a:path extrusionOk="0" h="6096" w="173736">
                <a:moveTo>
                  <a:pt x="0" y="6096"/>
                </a:moveTo>
                <a:lnTo>
                  <a:pt x="136779" y="6096"/>
                </a:lnTo>
                <a:lnTo>
                  <a:pt x="152019" y="0"/>
                </a:lnTo>
                <a:lnTo>
                  <a:pt x="173736" y="0"/>
                </a:lnTo>
                <a:lnTo>
                  <a:pt x="152019" y="0"/>
                </a:lnTo>
                <a:lnTo>
                  <a:pt x="137160" y="6096"/>
                </a:lnTo>
                <a:close/>
              </a:path>
            </a:pathLst>
          </a:custGeom>
          <a:noFill/>
          <a:ln cap="flat" cmpd="sng" w="9525">
            <a:solidFill>
              <a:srgbClr val="FF8C2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Google Shape;220;p28"/>
          <p:cNvSpPr txBox="1"/>
          <p:nvPr/>
        </p:nvSpPr>
        <p:spPr>
          <a:xfrm>
            <a:off x="7320025" y="349938"/>
            <a:ext cx="1534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F6B26B"/>
                </a:solidFill>
                <a:latin typeface="Chakra Petch Light"/>
                <a:ea typeface="Chakra Petch Light"/>
                <a:cs typeface="Chakra Petch Light"/>
                <a:sym typeface="Chakra Petch Light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rgbClr val="F6B26B"/>
              </a:solidFill>
              <a:latin typeface="Chakra Petch Light"/>
              <a:ea typeface="Chakra Petch Light"/>
              <a:cs typeface="Chakra Petch Light"/>
              <a:sym typeface="Chakra Petch Light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825" y="4685238"/>
            <a:ext cx="252000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27">
          <p15:clr>
            <a:srgbClr val="E46962"/>
          </p15:clr>
        </p15:guide>
        <p15:guide id="2" orient="horz" pos="113">
          <p15:clr>
            <a:srgbClr val="E46962"/>
          </p15:clr>
        </p15:guide>
        <p15:guide id="3" orient="horz" pos="3127">
          <p15:clr>
            <a:srgbClr val="E46962"/>
          </p15:clr>
        </p15:guide>
        <p15:guide id="4" pos="5578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ítulo Aula [Tema geral]">
  <p:cSld name="TITLE_1">
    <p:bg>
      <p:bgPr>
        <a:solidFill>
          <a:srgbClr val="FF8C2A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 amt="2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type="title"/>
          </p:nvPr>
        </p:nvSpPr>
        <p:spPr>
          <a:xfrm>
            <a:off x="360300" y="2247525"/>
            <a:ext cx="5553600" cy="12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Chakra Petch"/>
              <a:buNone/>
              <a:defRPr b="1" sz="3500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25" name="Google Shape;225;p29"/>
          <p:cNvSpPr txBox="1"/>
          <p:nvPr>
            <p:ph idx="2" type="title"/>
          </p:nvPr>
        </p:nvSpPr>
        <p:spPr>
          <a:xfrm>
            <a:off x="360300" y="1616825"/>
            <a:ext cx="55536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26" name="Google Shape;226;p29"/>
          <p:cNvSpPr/>
          <p:nvPr/>
        </p:nvSpPr>
        <p:spPr>
          <a:xfrm flipH="1" rot="10800000">
            <a:off x="360300" y="186356"/>
            <a:ext cx="6647139" cy="236068"/>
          </a:xfrm>
          <a:custGeom>
            <a:rect b="b" l="l" r="r" t="t"/>
            <a:pathLst>
              <a:path extrusionOk="0" h="6096" w="173736">
                <a:moveTo>
                  <a:pt x="0" y="6096"/>
                </a:moveTo>
                <a:lnTo>
                  <a:pt x="136779" y="6096"/>
                </a:lnTo>
                <a:lnTo>
                  <a:pt x="152019" y="0"/>
                </a:lnTo>
                <a:lnTo>
                  <a:pt x="173736" y="0"/>
                </a:lnTo>
                <a:lnTo>
                  <a:pt x="152019" y="0"/>
                </a:lnTo>
                <a:lnTo>
                  <a:pt x="137160" y="6096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Google Shape;227;p29"/>
          <p:cNvSpPr txBox="1"/>
          <p:nvPr/>
        </p:nvSpPr>
        <p:spPr>
          <a:xfrm>
            <a:off x="7285200" y="198600"/>
            <a:ext cx="1534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lt1"/>
                </a:solidFill>
                <a:latin typeface="Chakra Petch Light"/>
                <a:ea typeface="Chakra Petch Light"/>
                <a:cs typeface="Chakra Petch Light"/>
                <a:sym typeface="Chakra Petch Light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chemeClr val="lt1"/>
              </a:solidFill>
              <a:latin typeface="Chakra Petch Light"/>
              <a:ea typeface="Chakra Petch Light"/>
              <a:cs typeface="Chakra Petch Light"/>
              <a:sym typeface="Chakra Petch Light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360300" y="4721706"/>
            <a:ext cx="6647139" cy="236068"/>
          </a:xfrm>
          <a:custGeom>
            <a:rect b="b" l="l" r="r" t="t"/>
            <a:pathLst>
              <a:path extrusionOk="0" h="6096" w="173736">
                <a:moveTo>
                  <a:pt x="0" y="6096"/>
                </a:moveTo>
                <a:lnTo>
                  <a:pt x="136779" y="6096"/>
                </a:lnTo>
                <a:lnTo>
                  <a:pt x="152019" y="0"/>
                </a:lnTo>
                <a:lnTo>
                  <a:pt x="173736" y="0"/>
                </a:lnTo>
                <a:lnTo>
                  <a:pt x="152019" y="0"/>
                </a:lnTo>
                <a:lnTo>
                  <a:pt x="137160" y="6096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29" name="Google Shape;229;p29"/>
          <p:cNvGrpSpPr/>
          <p:nvPr/>
        </p:nvGrpSpPr>
        <p:grpSpPr>
          <a:xfrm>
            <a:off x="7302599" y="4689721"/>
            <a:ext cx="1500070" cy="267187"/>
            <a:chOff x="7319981" y="4721712"/>
            <a:chExt cx="1435611" cy="235200"/>
          </a:xfrm>
        </p:grpSpPr>
        <p:sp>
          <p:nvSpPr>
            <p:cNvPr id="230" name="Google Shape;230;p29"/>
            <p:cNvSpPr/>
            <p:nvPr/>
          </p:nvSpPr>
          <p:spPr>
            <a:xfrm>
              <a:off x="7995261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7882714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7770167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7657621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7545074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7432528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7319981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8449846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8337299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8224753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8112206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8562392" y="4721712"/>
              <a:ext cx="193200" cy="2352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11">
          <p15:clr>
            <a:srgbClr val="00FFFF"/>
          </p15:clr>
        </p15:guide>
        <p15:guide id="2" orient="horz" pos="2172">
          <p15:clr>
            <a:srgbClr val="00FFFF"/>
          </p15:clr>
        </p15:guide>
        <p15:guide id="3" pos="5556">
          <p15:clr>
            <a:srgbClr val="00FFFF"/>
          </p15:clr>
        </p15:guide>
        <p15:guide id="4" orient="horz" pos="3123">
          <p15:clr>
            <a:srgbClr val="00FFFF"/>
          </p15:clr>
        </p15:guide>
        <p15:guide id="5" pos="227">
          <p15:clr>
            <a:srgbClr val="00FFFF"/>
          </p15:clr>
        </p15:guide>
        <p15:guide id="6" orient="horz" pos="113">
          <p15:clr>
            <a:srgbClr val="00FF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Subtítulo Aula [Temas Aprofundados]">
  <p:cSld name="TITLE_1_1">
    <p:bg>
      <p:bgPr>
        <a:solidFill>
          <a:srgbClr val="01080E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300" y="180000"/>
            <a:ext cx="2371936" cy="477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 amt="60000"/>
          </a:blip>
          <a:srcRect b="9613" l="0" r="41554" t="9604"/>
          <a:stretch/>
        </p:blipFill>
        <p:spPr>
          <a:xfrm>
            <a:off x="6707475" y="0"/>
            <a:ext cx="24365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>
            <p:ph type="title"/>
          </p:nvPr>
        </p:nvSpPr>
        <p:spPr>
          <a:xfrm>
            <a:off x="720000" y="1365950"/>
            <a:ext cx="5156400" cy="2224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Chakra Petch"/>
              <a:buNone/>
              <a:defRPr b="1" sz="3500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46" name="Google Shape;246;p30"/>
          <p:cNvSpPr txBox="1"/>
          <p:nvPr>
            <p:ph idx="2" type="title"/>
          </p:nvPr>
        </p:nvSpPr>
        <p:spPr>
          <a:xfrm>
            <a:off x="720000" y="882638"/>
            <a:ext cx="63237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47" name="Google Shape;247;p30"/>
          <p:cNvSpPr/>
          <p:nvPr/>
        </p:nvSpPr>
        <p:spPr>
          <a:xfrm>
            <a:off x="323025" y="882650"/>
            <a:ext cx="111900" cy="483300"/>
          </a:xfrm>
          <a:prstGeom prst="rect">
            <a:avLst/>
          </a:prstGeom>
          <a:solidFill>
            <a:srgbClr val="FF8C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27" y="4672025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  <p15:guide id="5" pos="227">
          <p15:clr>
            <a:srgbClr val="E46962"/>
          </p15:clr>
        </p15:guide>
        <p15:guide id="6" orient="horz" pos="113">
          <p15:clr>
            <a:srgbClr val="E46962"/>
          </p15:clr>
        </p15:guide>
        <p15:guide id="7" pos="454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01" type="tx">
  <p:cSld name="TITLE_AND_BOD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type="title"/>
          </p:nvPr>
        </p:nvSpPr>
        <p:spPr>
          <a:xfrm>
            <a:off x="360000" y="359988"/>
            <a:ext cx="5502600" cy="12426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52" name="Google Shape;252;p31"/>
          <p:cNvSpPr txBox="1"/>
          <p:nvPr>
            <p:ph idx="2" type="title"/>
          </p:nvPr>
        </p:nvSpPr>
        <p:spPr>
          <a:xfrm>
            <a:off x="1330501" y="2028150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3" type="title"/>
          </p:nvPr>
        </p:nvSpPr>
        <p:spPr>
          <a:xfrm>
            <a:off x="1330501" y="2951625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4" type="title"/>
          </p:nvPr>
        </p:nvSpPr>
        <p:spPr>
          <a:xfrm>
            <a:off x="1330501" y="3875100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55" name="Google Shape;255;p31"/>
          <p:cNvSpPr/>
          <p:nvPr>
            <p:ph idx="5" type="pic"/>
          </p:nvPr>
        </p:nvSpPr>
        <p:spPr>
          <a:xfrm>
            <a:off x="360300" y="2077488"/>
            <a:ext cx="621300" cy="6213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1"/>
          <p:cNvSpPr/>
          <p:nvPr>
            <p:ph idx="6" type="pic"/>
          </p:nvPr>
        </p:nvSpPr>
        <p:spPr>
          <a:xfrm>
            <a:off x="360300" y="3000963"/>
            <a:ext cx="621300" cy="6213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31"/>
          <p:cNvSpPr/>
          <p:nvPr>
            <p:ph idx="7" type="pic"/>
          </p:nvPr>
        </p:nvSpPr>
        <p:spPr>
          <a:xfrm>
            <a:off x="360300" y="3924438"/>
            <a:ext cx="621300" cy="62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3922">
          <p15:clr>
            <a:srgbClr val="E46962"/>
          </p15:clr>
        </p15:guide>
        <p15:guide id="6" pos="379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Slide de título [PDF]">
  <p:cSld name="TITLE_2">
    <p:bg>
      <p:bgPr>
        <a:solidFill>
          <a:srgbClr val="01080E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>
            <p:ph idx="2" type="pic"/>
          </p:nvPr>
        </p:nvSpPr>
        <p:spPr>
          <a:xfrm>
            <a:off x="4298100" y="835500"/>
            <a:ext cx="4513200" cy="35379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360300" y="1776450"/>
            <a:ext cx="5603100" cy="12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Chakra Petch"/>
              <a:buNone/>
              <a:defRPr b="1" sz="3500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7" name="Google Shape;17;p4"/>
          <p:cNvSpPr txBox="1"/>
          <p:nvPr>
            <p:ph idx="3" type="title"/>
          </p:nvPr>
        </p:nvSpPr>
        <p:spPr>
          <a:xfrm>
            <a:off x="360300" y="3093400"/>
            <a:ext cx="3684600" cy="12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 Light"/>
              <a:buNone/>
              <a:defRPr b="0" sz="16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grpSp>
        <p:nvGrpSpPr>
          <p:cNvPr id="18" name="Google Shape;18;p4"/>
          <p:cNvGrpSpPr/>
          <p:nvPr/>
        </p:nvGrpSpPr>
        <p:grpSpPr>
          <a:xfrm>
            <a:off x="8008889" y="328753"/>
            <a:ext cx="799550" cy="216639"/>
            <a:chOff x="7753075" y="465125"/>
            <a:chExt cx="1056208" cy="230100"/>
          </a:xfrm>
        </p:grpSpPr>
        <p:sp>
          <p:nvSpPr>
            <p:cNvPr id="19" name="Google Shape;19;p4"/>
            <p:cNvSpPr/>
            <p:nvPr/>
          </p:nvSpPr>
          <p:spPr>
            <a:xfrm>
              <a:off x="8574383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8437499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8300614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163729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8026844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7889960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753075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/>
        </p:nvSpPr>
        <p:spPr>
          <a:xfrm>
            <a:off x="4302000" y="313625"/>
            <a:ext cx="1534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F6B26B"/>
                </a:solidFill>
                <a:latin typeface="Chakra Petch Light"/>
                <a:ea typeface="Chakra Petch Light"/>
                <a:cs typeface="Chakra Petch Light"/>
                <a:sym typeface="Chakra Petch Light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rgbClr val="F6B26B"/>
              </a:solidFill>
              <a:latin typeface="Chakra Petch Light"/>
              <a:ea typeface="Chakra Petch Light"/>
              <a:cs typeface="Chakra Petch Light"/>
              <a:sym typeface="Chakra Petch Light"/>
            </a:endParaRPr>
          </a:p>
        </p:txBody>
      </p:sp>
      <p:sp>
        <p:nvSpPr>
          <p:cNvPr id="27" name="Google Shape;27;p4"/>
          <p:cNvSpPr txBox="1"/>
          <p:nvPr>
            <p:ph idx="4" type="title"/>
          </p:nvPr>
        </p:nvSpPr>
        <p:spPr>
          <a:xfrm>
            <a:off x="360300" y="4522788"/>
            <a:ext cx="3937800" cy="35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 Medium"/>
              <a:buNone/>
              <a:defRPr b="0" sz="1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 flipH="1" rot="10800000">
            <a:off x="4299750" y="4373201"/>
            <a:ext cx="4509900" cy="501000"/>
          </a:xfrm>
          <a:prstGeom prst="snip1Rect">
            <a:avLst>
              <a:gd fmla="val 50000" name="adj"/>
            </a:avLst>
          </a:prstGeom>
          <a:solidFill>
            <a:srgbClr val="FF8C2A"/>
          </a:solidFill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 </a:t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4534499" y="4539100"/>
            <a:ext cx="2985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1080E"/>
                </a:solidFill>
                <a:latin typeface="Chakra Petch"/>
                <a:ea typeface="Chakra Petch"/>
                <a:cs typeface="Chakra Petch"/>
                <a:sym typeface="Chakra Petch"/>
              </a:rPr>
              <a:t>ESCUELA_</a:t>
            </a:r>
            <a:r>
              <a:rPr b="1" lang="es-419" sz="1100">
                <a:solidFill>
                  <a:srgbClr val="01080E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b="1" lang="es-419" sz="1100">
                <a:solidFill>
                  <a:srgbClr val="01080E"/>
                </a:solidFill>
                <a:latin typeface="Chakra Petch"/>
                <a:ea typeface="Chakra Petch"/>
                <a:cs typeface="Chakra Petch"/>
                <a:sym typeface="Chakra Petch"/>
              </a:rPr>
              <a:t>INNOVACIÓN Y GESTIÓN</a:t>
            </a:r>
            <a:endParaRPr b="1" sz="2250">
              <a:solidFill>
                <a:srgbClr val="FFFFFF"/>
              </a:solidFill>
              <a:highlight>
                <a:srgbClr val="A1B0C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1080E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550" y="4525363"/>
            <a:ext cx="159410" cy="1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1" y="319225"/>
            <a:ext cx="591299" cy="4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211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070">
          <p15:clr>
            <a:srgbClr val="E46962"/>
          </p15:clr>
        </p15:guide>
        <p15:guide id="5" pos="227">
          <p15:clr>
            <a:srgbClr val="E46962"/>
          </p15:clr>
        </p15:guide>
        <p15:guide id="6" orient="horz" pos="170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02">
  <p:cSld name="TITLE_AND_BODY_1">
    <p:bg>
      <p:bgPr>
        <a:solidFill>
          <a:srgbClr val="F7F7F7">
            <a:alpha val="96860"/>
          </a:srgbClr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97880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>
            <p:ph type="title"/>
          </p:nvPr>
        </p:nvSpPr>
        <p:spPr>
          <a:xfrm>
            <a:off x="360000" y="359988"/>
            <a:ext cx="5502600" cy="12426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9pPr>
          </a:lstStyle>
          <a:p/>
        </p:txBody>
      </p:sp>
      <p:sp>
        <p:nvSpPr>
          <p:cNvPr id="261" name="Google Shape;261;p32"/>
          <p:cNvSpPr txBox="1"/>
          <p:nvPr>
            <p:ph idx="2" type="title"/>
          </p:nvPr>
        </p:nvSpPr>
        <p:spPr>
          <a:xfrm>
            <a:off x="1330501" y="2028150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3" type="title"/>
          </p:nvPr>
        </p:nvSpPr>
        <p:spPr>
          <a:xfrm>
            <a:off x="1330501" y="2951625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63" name="Google Shape;263;p32"/>
          <p:cNvSpPr txBox="1"/>
          <p:nvPr>
            <p:ph idx="4" type="title"/>
          </p:nvPr>
        </p:nvSpPr>
        <p:spPr>
          <a:xfrm>
            <a:off x="1330501" y="3875100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64" name="Google Shape;264;p32"/>
          <p:cNvSpPr/>
          <p:nvPr>
            <p:ph idx="5" type="pic"/>
          </p:nvPr>
        </p:nvSpPr>
        <p:spPr>
          <a:xfrm>
            <a:off x="360300" y="2077488"/>
            <a:ext cx="621300" cy="6213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2"/>
          <p:cNvSpPr/>
          <p:nvPr>
            <p:ph idx="6" type="pic"/>
          </p:nvPr>
        </p:nvSpPr>
        <p:spPr>
          <a:xfrm>
            <a:off x="360300" y="3000963"/>
            <a:ext cx="621300" cy="6213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2"/>
          <p:cNvSpPr/>
          <p:nvPr>
            <p:ph idx="7" type="pic"/>
          </p:nvPr>
        </p:nvSpPr>
        <p:spPr>
          <a:xfrm>
            <a:off x="360300" y="3924438"/>
            <a:ext cx="621300" cy="62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3908">
          <p15:clr>
            <a:srgbClr val="E46962"/>
          </p15:clr>
        </p15:guide>
        <p15:guide id="6" pos="3798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03">
  <p:cSld name="TITLE_AND_BODY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 amt="5000"/>
          </a:blip>
          <a:srcRect b="9613" l="0" r="0" t="9604"/>
          <a:stretch/>
        </p:blipFill>
        <p:spPr>
          <a:xfrm>
            <a:off x="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3">
            <a:alphaModFix/>
          </a:blip>
          <a:srcRect b="0" l="0" r="7655" t="0"/>
          <a:stretch/>
        </p:blipFill>
        <p:spPr>
          <a:xfrm>
            <a:off x="4922000" y="0"/>
            <a:ext cx="422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>
            <p:ph type="title"/>
          </p:nvPr>
        </p:nvSpPr>
        <p:spPr>
          <a:xfrm>
            <a:off x="360000" y="360000"/>
            <a:ext cx="4221900" cy="17025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71" name="Google Shape;271;p33"/>
          <p:cNvSpPr txBox="1"/>
          <p:nvPr>
            <p:ph idx="2" type="title"/>
          </p:nvPr>
        </p:nvSpPr>
        <p:spPr>
          <a:xfrm>
            <a:off x="360200" y="21397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3" type="title"/>
          </p:nvPr>
        </p:nvSpPr>
        <p:spPr>
          <a:xfrm>
            <a:off x="360200" y="30839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3" name="Google Shape;273;p33"/>
          <p:cNvSpPr txBox="1"/>
          <p:nvPr>
            <p:ph idx="4" type="title"/>
          </p:nvPr>
        </p:nvSpPr>
        <p:spPr>
          <a:xfrm>
            <a:off x="360200" y="40281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4" name="Google Shape;274;p33"/>
          <p:cNvSpPr/>
          <p:nvPr>
            <p:ph idx="5" type="pic"/>
          </p:nvPr>
        </p:nvSpPr>
        <p:spPr>
          <a:xfrm>
            <a:off x="5615600" y="360000"/>
            <a:ext cx="3239100" cy="4597800"/>
          </a:xfrm>
          <a:prstGeom prst="snip2DiagRect">
            <a:avLst>
              <a:gd fmla="val 0" name="adj1"/>
              <a:gd fmla="val 11328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orient="horz" pos="2172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04">
  <p:cSld name="TITLE_AND_BODY_2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 b="7059" l="0" r="0" t="7059"/>
          <a:stretch/>
        </p:blipFill>
        <p:spPr>
          <a:xfrm flipH="1">
            <a:off x="0" y="0"/>
            <a:ext cx="53235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>
            <p:ph idx="2" type="pic"/>
          </p:nvPr>
        </p:nvSpPr>
        <p:spPr>
          <a:xfrm>
            <a:off x="5615600" y="360000"/>
            <a:ext cx="3239100" cy="4597800"/>
          </a:xfrm>
          <a:prstGeom prst="snip2DiagRect">
            <a:avLst>
              <a:gd fmla="val 13656" name="adj1"/>
              <a:gd fmla="val 0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4"/>
          <p:cNvSpPr txBox="1"/>
          <p:nvPr>
            <p:ph type="title"/>
          </p:nvPr>
        </p:nvSpPr>
        <p:spPr>
          <a:xfrm>
            <a:off x="360000" y="360000"/>
            <a:ext cx="4221900" cy="12669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200"/>
              <a:buNone/>
              <a:defRPr sz="3200">
                <a:solidFill>
                  <a:srgbClr val="01080E"/>
                </a:solidFill>
              </a:defRPr>
            </a:lvl9pPr>
          </a:lstStyle>
          <a:p/>
        </p:txBody>
      </p:sp>
      <p:sp>
        <p:nvSpPr>
          <p:cNvPr id="280" name="Google Shape;280;p34"/>
          <p:cNvSpPr txBox="1"/>
          <p:nvPr>
            <p:ph idx="3" type="title"/>
          </p:nvPr>
        </p:nvSpPr>
        <p:spPr>
          <a:xfrm>
            <a:off x="360200" y="21397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81" name="Google Shape;281;p34"/>
          <p:cNvSpPr txBox="1"/>
          <p:nvPr>
            <p:ph idx="4" type="title"/>
          </p:nvPr>
        </p:nvSpPr>
        <p:spPr>
          <a:xfrm>
            <a:off x="360200" y="30839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5" type="title"/>
          </p:nvPr>
        </p:nvSpPr>
        <p:spPr>
          <a:xfrm>
            <a:off x="360200" y="40281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orient="horz" pos="2172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taque">
  <p:cSld name="TITLE_AND_BODY_2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b="0" l="90896" r="0" t="0"/>
          <a:stretch/>
        </p:blipFill>
        <p:spPr>
          <a:xfrm flipH="1">
            <a:off x="-2" y="0"/>
            <a:ext cx="8324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>
            <p:ph type="title"/>
          </p:nvPr>
        </p:nvSpPr>
        <p:spPr>
          <a:xfrm>
            <a:off x="900000" y="1221000"/>
            <a:ext cx="5274600" cy="2182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86" name="Google Shape;286;p35"/>
          <p:cNvSpPr txBox="1"/>
          <p:nvPr>
            <p:ph idx="2" type="title"/>
          </p:nvPr>
        </p:nvSpPr>
        <p:spPr>
          <a:xfrm>
            <a:off x="900000" y="3403500"/>
            <a:ext cx="5502600" cy="51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567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heia">
  <p:cSld name="TITLE_3">
    <p:bg>
      <p:bgPr>
        <a:solidFill>
          <a:srgbClr val="01080E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>
            <p:ph idx="2" type="pic"/>
          </p:nvPr>
        </p:nvSpPr>
        <p:spPr>
          <a:xfrm>
            <a:off x="260700" y="283650"/>
            <a:ext cx="8622600" cy="4576200"/>
          </a:xfrm>
          <a:prstGeom prst="snip2DiagRect">
            <a:avLst>
              <a:gd fmla="val 0" name="adj1"/>
              <a:gd fmla="val 9774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90" name="Google Shape;290;p36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s com descrição 01">
  <p:cSld name="TITLE_AND_BODY_2_1_1_2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/>
          <p:nvPr/>
        </p:nvSpPr>
        <p:spPr>
          <a:xfrm>
            <a:off x="360000" y="840925"/>
            <a:ext cx="1734900" cy="1734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 txBox="1"/>
          <p:nvPr>
            <p:ph type="title"/>
          </p:nvPr>
        </p:nvSpPr>
        <p:spPr>
          <a:xfrm>
            <a:off x="2344534" y="131845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200"/>
              <a:buFont typeface="Inter"/>
              <a:buNone/>
              <a:defRPr b="0" sz="22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4" name="Google Shape;294;p37"/>
          <p:cNvSpPr/>
          <p:nvPr>
            <p:ph idx="2" type="pic"/>
          </p:nvPr>
        </p:nvSpPr>
        <p:spPr>
          <a:xfrm>
            <a:off x="417231" y="898156"/>
            <a:ext cx="1620300" cy="1620300"/>
          </a:xfrm>
          <a:prstGeom prst="rect">
            <a:avLst/>
          </a:prstGeom>
          <a:noFill/>
          <a:ln>
            <a:noFill/>
          </a:ln>
        </p:spPr>
      </p:sp>
      <p:pic>
        <p:nvPicPr>
          <p:cNvPr id="295" name="Google Shape;295;p37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/>
          <p:nvPr/>
        </p:nvSpPr>
        <p:spPr>
          <a:xfrm>
            <a:off x="360000" y="2791475"/>
            <a:ext cx="1734900" cy="1734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"/>
          <p:cNvSpPr txBox="1"/>
          <p:nvPr>
            <p:ph idx="3" type="title"/>
          </p:nvPr>
        </p:nvSpPr>
        <p:spPr>
          <a:xfrm>
            <a:off x="2344534" y="326900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200"/>
              <a:buFont typeface="Inter"/>
              <a:buNone/>
              <a:defRPr b="0" sz="22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"/>
              <a:buNone/>
              <a:defRPr b="0" sz="20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8" name="Google Shape;298;p37"/>
          <p:cNvSpPr/>
          <p:nvPr>
            <p:ph idx="4" type="pic"/>
          </p:nvPr>
        </p:nvSpPr>
        <p:spPr>
          <a:xfrm>
            <a:off x="417231" y="2848706"/>
            <a:ext cx="16203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orient="horz" pos="2172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s com descrição 01 1">
  <p:cSld name="TITLE_AND_BODY_2_1_1_2_2_1">
    <p:bg>
      <p:bgPr>
        <a:solidFill>
          <a:srgbClr val="F7F7F7">
            <a:alpha val="96860"/>
          </a:srgbClr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/>
          <p:nvPr>
            <p:ph type="title"/>
          </p:nvPr>
        </p:nvSpPr>
        <p:spPr>
          <a:xfrm>
            <a:off x="2287309" y="131845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200"/>
              <a:buFont typeface="Inter Medium"/>
              <a:buNone/>
              <a:defRPr b="0" sz="22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02" name="Google Shape;302;p38"/>
          <p:cNvSpPr/>
          <p:nvPr>
            <p:ph idx="2" type="pic"/>
          </p:nvPr>
        </p:nvSpPr>
        <p:spPr>
          <a:xfrm>
            <a:off x="360006" y="898156"/>
            <a:ext cx="1620300" cy="1620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8"/>
          <p:cNvSpPr txBox="1"/>
          <p:nvPr>
            <p:ph idx="3" type="title"/>
          </p:nvPr>
        </p:nvSpPr>
        <p:spPr>
          <a:xfrm>
            <a:off x="2287309" y="326900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200"/>
              <a:buFont typeface="Inter Medium"/>
              <a:buNone/>
              <a:defRPr b="0" sz="22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Medium"/>
              <a:buNone/>
              <a:defRPr b="0" sz="2000">
                <a:solidFill>
                  <a:srgbClr val="01080E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04" name="Google Shape;304;p38"/>
          <p:cNvSpPr/>
          <p:nvPr>
            <p:ph idx="4" type="pic"/>
          </p:nvPr>
        </p:nvSpPr>
        <p:spPr>
          <a:xfrm>
            <a:off x="360006" y="2848706"/>
            <a:ext cx="1620300" cy="1620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s ">
  <p:cSld name="TITLE_3_1">
    <p:bg>
      <p:bgPr>
        <a:solidFill>
          <a:srgbClr val="01080E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/>
          <p:nvPr>
            <p:ph idx="2" type="pic"/>
          </p:nvPr>
        </p:nvSpPr>
        <p:spPr>
          <a:xfrm>
            <a:off x="248125" y="360000"/>
            <a:ext cx="2804100" cy="4423500"/>
          </a:xfrm>
          <a:prstGeom prst="snip2DiagRect">
            <a:avLst>
              <a:gd fmla="val 15252" name="adj1"/>
              <a:gd fmla="val 0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9"/>
          <p:cNvSpPr/>
          <p:nvPr>
            <p:ph idx="3" type="pic"/>
          </p:nvPr>
        </p:nvSpPr>
        <p:spPr>
          <a:xfrm>
            <a:off x="3132076" y="360000"/>
            <a:ext cx="2804100" cy="4423500"/>
          </a:xfrm>
          <a:prstGeom prst="snip2SameRect">
            <a:avLst>
              <a:gd fmla="val 0" name="adj1"/>
              <a:gd fmla="val 16391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39"/>
          <p:cNvSpPr/>
          <p:nvPr>
            <p:ph idx="4" type="pic"/>
          </p:nvPr>
        </p:nvSpPr>
        <p:spPr>
          <a:xfrm>
            <a:off x="6016027" y="360000"/>
            <a:ext cx="2804100" cy="4423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  <p15:guide id="5" pos="156">
          <p15:clr>
            <a:srgbClr val="E46962"/>
          </p15:clr>
        </p15:guide>
        <p15:guide id="6" orient="horz" pos="117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s">
  <p:cSld name="TITLE_AND_BODY_2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0"/>
          <p:cNvPicPr preferRelativeResize="0"/>
          <p:nvPr/>
        </p:nvPicPr>
        <p:blipFill rotWithShape="1">
          <a:blip r:embed="rId2">
            <a:alphaModFix/>
          </a:blip>
          <a:srcRect b="0" l="0" r="18334" t="0"/>
          <a:stretch/>
        </p:blipFill>
        <p:spPr>
          <a:xfrm flipH="1">
            <a:off x="1" y="0"/>
            <a:ext cx="46074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/>
          <p:nvPr>
            <p:ph idx="2" type="pic"/>
          </p:nvPr>
        </p:nvSpPr>
        <p:spPr>
          <a:xfrm>
            <a:off x="750763" y="1462050"/>
            <a:ext cx="3105900" cy="3069300"/>
          </a:xfrm>
          <a:prstGeom prst="snip2DiagRect">
            <a:avLst>
              <a:gd fmla="val 0" name="adj1"/>
              <a:gd fmla="val 7890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40"/>
          <p:cNvSpPr txBox="1"/>
          <p:nvPr>
            <p:ph type="title"/>
          </p:nvPr>
        </p:nvSpPr>
        <p:spPr>
          <a:xfrm>
            <a:off x="750775" y="612150"/>
            <a:ext cx="3105900" cy="62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None/>
              <a:defRPr b="0" sz="2000">
                <a:solidFill>
                  <a:srgbClr val="01080E"/>
                </a:solidFill>
              </a:defRPr>
            </a:lvl9pPr>
          </a:lstStyle>
          <a:p/>
        </p:txBody>
      </p:sp>
      <p:sp>
        <p:nvSpPr>
          <p:cNvPr id="314" name="Google Shape;314;p40"/>
          <p:cNvSpPr/>
          <p:nvPr>
            <p:ph idx="3" type="pic"/>
          </p:nvPr>
        </p:nvSpPr>
        <p:spPr>
          <a:xfrm>
            <a:off x="5260638" y="1462050"/>
            <a:ext cx="3105900" cy="3069300"/>
          </a:xfrm>
          <a:prstGeom prst="snip2DiagRect">
            <a:avLst>
              <a:gd fmla="val 0" name="adj1"/>
              <a:gd fmla="val 7890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40"/>
          <p:cNvSpPr txBox="1"/>
          <p:nvPr>
            <p:ph idx="4" type="title"/>
          </p:nvPr>
        </p:nvSpPr>
        <p:spPr>
          <a:xfrm>
            <a:off x="5260650" y="612150"/>
            <a:ext cx="3105900" cy="62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None/>
              <a:defRPr b="0" sz="2000">
                <a:solidFill>
                  <a:srgbClr val="FFDEC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  <p15:guide id="8" pos="2902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ersona 01">
  <p:cSld name="TITLE_AND_BODY_2_1_1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 rotWithShape="1">
          <a:blip r:embed="rId2">
            <a:alphaModFix amt="10000"/>
          </a:blip>
          <a:srcRect b="11425" l="0" r="0" t="11425"/>
          <a:stretch/>
        </p:blipFill>
        <p:spPr>
          <a:xfrm>
            <a:off x="4778550" y="0"/>
            <a:ext cx="43654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/>
          <p:nvPr/>
        </p:nvSpPr>
        <p:spPr>
          <a:xfrm>
            <a:off x="265475" y="1306800"/>
            <a:ext cx="2529900" cy="2529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1"/>
          <p:cNvSpPr txBox="1"/>
          <p:nvPr>
            <p:ph type="title"/>
          </p:nvPr>
        </p:nvSpPr>
        <p:spPr>
          <a:xfrm>
            <a:off x="3043875" y="1672350"/>
            <a:ext cx="4644000" cy="1019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0" name="Google Shape;320;p41"/>
          <p:cNvSpPr txBox="1"/>
          <p:nvPr>
            <p:ph idx="2" type="title"/>
          </p:nvPr>
        </p:nvSpPr>
        <p:spPr>
          <a:xfrm>
            <a:off x="3044059" y="269145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1" name="Google Shape;321;p41"/>
          <p:cNvSpPr/>
          <p:nvPr>
            <p:ph idx="3" type="pic"/>
          </p:nvPr>
        </p:nvSpPr>
        <p:spPr>
          <a:xfrm>
            <a:off x="348938" y="1390263"/>
            <a:ext cx="2363100" cy="23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Sumário" type="secHead">
  <p:cSld name="SECTION_HEADER">
    <p:bg>
      <p:bgPr>
        <a:solidFill>
          <a:srgbClr val="01080E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/>
        </p:nvSpPr>
        <p:spPr>
          <a:xfrm>
            <a:off x="360000" y="180000"/>
            <a:ext cx="74265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180000" spcFirstLastPara="1" rIns="180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Sumário</a:t>
            </a:r>
            <a:endParaRPr b="1" sz="30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5" name="Google Shape;35;p5"/>
          <p:cNvSpPr/>
          <p:nvPr/>
        </p:nvSpPr>
        <p:spPr>
          <a:xfrm rot="5400000">
            <a:off x="-258550" y="386700"/>
            <a:ext cx="711000" cy="193800"/>
          </a:xfrm>
          <a:prstGeom prst="trapezoid">
            <a:avLst>
              <a:gd fmla="val 67463" name="adj"/>
            </a:avLst>
          </a:prstGeom>
          <a:solidFill>
            <a:srgbClr val="FF8C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360342" y="4813790"/>
            <a:ext cx="563065" cy="152556"/>
            <a:chOff x="7753075" y="465125"/>
            <a:chExt cx="1056208" cy="230100"/>
          </a:xfrm>
        </p:grpSpPr>
        <p:sp>
          <p:nvSpPr>
            <p:cNvPr id="37" name="Google Shape;37;p5"/>
            <p:cNvSpPr/>
            <p:nvPr/>
          </p:nvSpPr>
          <p:spPr>
            <a:xfrm>
              <a:off x="8574383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8437499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8300614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163729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8026844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889960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7753075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5"/>
          <p:cNvSpPr/>
          <p:nvPr/>
        </p:nvSpPr>
        <p:spPr>
          <a:xfrm>
            <a:off x="2220100" y="4810950"/>
            <a:ext cx="6203244" cy="152552"/>
          </a:xfrm>
          <a:custGeom>
            <a:rect b="b" l="l" r="r" t="t"/>
            <a:pathLst>
              <a:path extrusionOk="0" h="6096" w="173736">
                <a:moveTo>
                  <a:pt x="0" y="6096"/>
                </a:moveTo>
                <a:lnTo>
                  <a:pt x="136779" y="6096"/>
                </a:lnTo>
                <a:lnTo>
                  <a:pt x="152019" y="0"/>
                </a:lnTo>
                <a:lnTo>
                  <a:pt x="173736" y="0"/>
                </a:lnTo>
                <a:lnTo>
                  <a:pt x="152019" y="0"/>
                </a:lnTo>
                <a:lnTo>
                  <a:pt x="137160" y="6096"/>
                </a:lnTo>
                <a:close/>
              </a:path>
            </a:pathLst>
          </a:custGeom>
          <a:noFill/>
          <a:ln cap="flat" cmpd="sng" w="9525">
            <a:solidFill>
              <a:srgbClr val="FF8C2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Google Shape;45;p5"/>
          <p:cNvSpPr txBox="1"/>
          <p:nvPr/>
        </p:nvSpPr>
        <p:spPr>
          <a:xfrm>
            <a:off x="7320025" y="349938"/>
            <a:ext cx="1534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F6B26B"/>
                </a:solidFill>
                <a:latin typeface="Chakra Petch Light"/>
                <a:ea typeface="Chakra Petch Light"/>
                <a:cs typeface="Chakra Petch Light"/>
                <a:sym typeface="Chakra Petch Light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rgbClr val="F6B26B"/>
              </a:solidFill>
              <a:latin typeface="Chakra Petch Light"/>
              <a:ea typeface="Chakra Petch Light"/>
              <a:cs typeface="Chakra Petch Light"/>
              <a:sym typeface="Chakra Petch Light"/>
            </a:endParaRPr>
          </a:p>
        </p:txBody>
      </p:sp>
      <p:pic>
        <p:nvPicPr>
          <p:cNvPr id="46" name="Google Shape;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825" y="4685238"/>
            <a:ext cx="252000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27">
          <p15:clr>
            <a:srgbClr val="E46962"/>
          </p15:clr>
        </p15:guide>
        <p15:guide id="2" orient="horz" pos="113">
          <p15:clr>
            <a:srgbClr val="E46962"/>
          </p15:clr>
        </p15:guide>
        <p15:guide id="3" orient="horz" pos="3127">
          <p15:clr>
            <a:srgbClr val="E46962"/>
          </p15:clr>
        </p15:guide>
        <p15:guide id="4" pos="5578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Persona 02">
  <p:cSld name="TITLE_AND_BODY_2_1_1_2_1">
    <p:bg>
      <p:bgPr>
        <a:solidFill>
          <a:srgbClr val="F7F7F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2"/>
          <p:cNvPicPr preferRelativeResize="0"/>
          <p:nvPr/>
        </p:nvPicPr>
        <p:blipFill rotWithShape="1">
          <a:blip r:embed="rId2">
            <a:alphaModFix amt="10000"/>
          </a:blip>
          <a:srcRect b="11433" l="0" r="0" t="11417"/>
          <a:stretch/>
        </p:blipFill>
        <p:spPr>
          <a:xfrm>
            <a:off x="4778550" y="0"/>
            <a:ext cx="43654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2"/>
          <p:cNvSpPr/>
          <p:nvPr/>
        </p:nvSpPr>
        <p:spPr>
          <a:xfrm>
            <a:off x="265475" y="1306800"/>
            <a:ext cx="2529900" cy="2529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 txBox="1"/>
          <p:nvPr>
            <p:ph type="title"/>
          </p:nvPr>
        </p:nvSpPr>
        <p:spPr>
          <a:xfrm>
            <a:off x="3043875" y="1672350"/>
            <a:ext cx="4644000" cy="1019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000"/>
              <a:buNone/>
              <a:defRPr sz="3000">
                <a:solidFill>
                  <a:srgbClr val="01080E"/>
                </a:solidFill>
              </a:defRPr>
            </a:lvl9pPr>
          </a:lstStyle>
          <a:p/>
        </p:txBody>
      </p:sp>
      <p:sp>
        <p:nvSpPr>
          <p:cNvPr id="326" name="Google Shape;326;p42"/>
          <p:cNvSpPr txBox="1"/>
          <p:nvPr>
            <p:ph idx="2" type="title"/>
          </p:nvPr>
        </p:nvSpPr>
        <p:spPr>
          <a:xfrm>
            <a:off x="3044059" y="2691450"/>
            <a:ext cx="4644000" cy="779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7" name="Google Shape;327;p42"/>
          <p:cNvSpPr/>
          <p:nvPr>
            <p:ph idx="3" type="pic"/>
          </p:nvPr>
        </p:nvSpPr>
        <p:spPr>
          <a:xfrm>
            <a:off x="348938" y="1390263"/>
            <a:ext cx="2363100" cy="23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ões 01">
  <p:cSld name="TITLE_AND_BODY_2_1_1_2_1_1_1_1">
    <p:bg>
      <p:bgPr>
        <a:solidFill>
          <a:srgbClr val="01080E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72249" y="360000"/>
            <a:ext cx="2282565" cy="45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>
            <p:ph type="title"/>
          </p:nvPr>
        </p:nvSpPr>
        <p:spPr>
          <a:xfrm>
            <a:off x="720000" y="2167154"/>
            <a:ext cx="3342000" cy="720900"/>
          </a:xfrm>
          <a:prstGeom prst="rect">
            <a:avLst/>
          </a:prstGeom>
        </p:spPr>
        <p:txBody>
          <a:bodyPr anchorCtr="0" anchor="t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1600"/>
              <a:buFont typeface="Inter"/>
              <a:buNone/>
              <a:defRPr sz="1600">
                <a:solidFill>
                  <a:srgbClr val="FFDEC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1" name="Google Shape;331;p43"/>
          <p:cNvSpPr txBox="1"/>
          <p:nvPr>
            <p:ph idx="2" type="title"/>
          </p:nvPr>
        </p:nvSpPr>
        <p:spPr>
          <a:xfrm>
            <a:off x="720113" y="1180463"/>
            <a:ext cx="3342000" cy="8871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b="0"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32" name="Google Shape;332;p43"/>
          <p:cNvSpPr/>
          <p:nvPr>
            <p:ph idx="3" type="pic"/>
          </p:nvPr>
        </p:nvSpPr>
        <p:spPr>
          <a:xfrm>
            <a:off x="6034450" y="588600"/>
            <a:ext cx="2592000" cy="2592000"/>
          </a:xfrm>
          <a:prstGeom prst="snip2DiagRect">
            <a:avLst>
              <a:gd fmla="val 19543" name="adj1"/>
              <a:gd fmla="val 0" name="adj2"/>
            </a:avLst>
          </a:prstGeom>
          <a:noFill/>
          <a:ln>
            <a:noFill/>
          </a:ln>
        </p:spPr>
      </p:sp>
      <p:sp>
        <p:nvSpPr>
          <p:cNvPr id="333" name="Google Shape;333;p43"/>
          <p:cNvSpPr txBox="1"/>
          <p:nvPr/>
        </p:nvSpPr>
        <p:spPr>
          <a:xfrm>
            <a:off x="360000" y="4690475"/>
            <a:ext cx="1639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F6B26B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rgbClr val="F6B26B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360000" y="360000"/>
            <a:ext cx="4725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0">
                <a:solidFill>
                  <a:srgbClr val="FF8C2A"/>
                </a:solidFill>
                <a:latin typeface="Chakra Petch"/>
                <a:ea typeface="Chakra Petch"/>
                <a:cs typeface="Chakra Petch"/>
                <a:sym typeface="Chakra Petch"/>
              </a:rPr>
              <a:t>“</a:t>
            </a:r>
            <a:endParaRPr b="1" sz="8000">
              <a:solidFill>
                <a:srgbClr val="FF8C2A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ões 02">
  <p:cSld name="TITLE_AND_BODY_2_1_1_2_1_1">
    <p:bg>
      <p:bgPr>
        <a:solidFill>
          <a:srgbClr val="F7F7F7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148514" y="-1013388"/>
            <a:ext cx="22113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0">
                <a:solidFill>
                  <a:srgbClr val="FFDEC7"/>
                </a:solidFill>
                <a:latin typeface="Chakra Petch"/>
                <a:ea typeface="Chakra Petch"/>
                <a:cs typeface="Chakra Petch"/>
                <a:sym typeface="Chakra Petch"/>
              </a:rPr>
              <a:t>“</a:t>
            </a:r>
            <a:endParaRPr b="1" sz="40000">
              <a:solidFill>
                <a:srgbClr val="FFDEC7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37" name="Google Shape;337;p44"/>
          <p:cNvSpPr txBox="1"/>
          <p:nvPr>
            <p:ph type="title"/>
          </p:nvPr>
        </p:nvSpPr>
        <p:spPr>
          <a:xfrm>
            <a:off x="3012475" y="2668675"/>
            <a:ext cx="3342000" cy="693300"/>
          </a:xfrm>
          <a:prstGeom prst="rect">
            <a:avLst/>
          </a:prstGeom>
        </p:spPr>
        <p:txBody>
          <a:bodyPr anchorCtr="0" anchor="t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1600"/>
              <a:buFont typeface="Inter"/>
              <a:buNone/>
              <a:defRPr sz="1600">
                <a:solidFill>
                  <a:srgbClr val="01080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8" name="Google Shape;338;p44"/>
          <p:cNvSpPr txBox="1"/>
          <p:nvPr>
            <p:ph idx="2" type="title"/>
          </p:nvPr>
        </p:nvSpPr>
        <p:spPr>
          <a:xfrm>
            <a:off x="3012588" y="1781525"/>
            <a:ext cx="3342000" cy="8871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39" name="Google Shape;339;p44"/>
          <p:cNvSpPr/>
          <p:nvPr>
            <p:ph idx="3" type="pic"/>
          </p:nvPr>
        </p:nvSpPr>
        <p:spPr>
          <a:xfrm>
            <a:off x="720150" y="1534350"/>
            <a:ext cx="2074800" cy="20748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pic>
        <p:nvPicPr>
          <p:cNvPr id="340" name="Google Shape;34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72249" y="360000"/>
            <a:ext cx="2282565" cy="45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4"/>
          <p:cNvSpPr txBox="1"/>
          <p:nvPr/>
        </p:nvSpPr>
        <p:spPr>
          <a:xfrm>
            <a:off x="360000" y="4690475"/>
            <a:ext cx="1639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F6B26B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rgbClr val="F6B26B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pos="454">
          <p15:clr>
            <a:srgbClr val="E46962"/>
          </p15:clr>
        </p15:guide>
        <p15:guide id="7" orient="horz" pos="2172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 de Vídeo">
  <p:cSld name="TITLE_5">
    <p:bg>
      <p:bgPr>
        <a:solidFill>
          <a:srgbClr val="01080E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5"/>
          <p:cNvPicPr preferRelativeResize="0"/>
          <p:nvPr/>
        </p:nvPicPr>
        <p:blipFill rotWithShape="1">
          <a:blip r:embed="rId2">
            <a:alphaModFix amt="10000"/>
          </a:blip>
          <a:srcRect b="10778" l="14213" r="1422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/>
          <p:nvPr/>
        </p:nvSpPr>
        <p:spPr>
          <a:xfrm>
            <a:off x="350350" y="350350"/>
            <a:ext cx="8473950" cy="4434050"/>
          </a:xfrm>
          <a:custGeom>
            <a:rect b="b" l="l" r="r" t="t"/>
            <a:pathLst>
              <a:path extrusionOk="0" h="177362" w="338958">
                <a:moveTo>
                  <a:pt x="895" y="398"/>
                </a:moveTo>
                <a:lnTo>
                  <a:pt x="0" y="165538"/>
                </a:lnTo>
                <a:lnTo>
                  <a:pt x="12262" y="176924"/>
                </a:lnTo>
                <a:lnTo>
                  <a:pt x="127000" y="177362"/>
                </a:lnTo>
                <a:lnTo>
                  <a:pt x="137072" y="169917"/>
                </a:lnTo>
                <a:lnTo>
                  <a:pt x="282027" y="169917"/>
                </a:lnTo>
                <a:lnTo>
                  <a:pt x="290786" y="177362"/>
                </a:lnTo>
                <a:lnTo>
                  <a:pt x="338958" y="177362"/>
                </a:lnTo>
                <a:lnTo>
                  <a:pt x="338958" y="12262"/>
                </a:lnTo>
                <a:lnTo>
                  <a:pt x="328010" y="0"/>
                </a:lnTo>
                <a:lnTo>
                  <a:pt x="190500" y="0"/>
                </a:lnTo>
                <a:lnTo>
                  <a:pt x="183029" y="5615"/>
                </a:lnTo>
                <a:lnTo>
                  <a:pt x="48610" y="6131"/>
                </a:lnTo>
                <a:lnTo>
                  <a:pt x="41498" y="196"/>
                </a:lnTo>
                <a:close/>
              </a:path>
            </a:pathLst>
          </a:custGeom>
          <a:solidFill>
            <a:srgbClr val="01080E"/>
          </a:solidFill>
          <a:ln cap="flat" cmpd="sng" w="9525">
            <a:solidFill>
              <a:srgbClr val="FF8C2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Google Shape;345;p45"/>
          <p:cNvSpPr/>
          <p:nvPr/>
        </p:nvSpPr>
        <p:spPr>
          <a:xfrm rot="5400000">
            <a:off x="4385650" y="2280538"/>
            <a:ext cx="660900" cy="571500"/>
          </a:xfrm>
          <a:prstGeom prst="triangle">
            <a:avLst>
              <a:gd fmla="val 50000" name="adj"/>
            </a:avLst>
          </a:prstGeom>
          <a:solidFill>
            <a:srgbClr val="FF8C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56">
          <p15:clr>
            <a:srgbClr val="E46962"/>
          </p15:clr>
        </p15:guide>
        <p15:guide id="2" orient="horz" pos="3013">
          <p15:clr>
            <a:srgbClr val="E46962"/>
          </p15:clr>
        </p15:guide>
        <p15:guide id="3" pos="227">
          <p15:clr>
            <a:srgbClr val="E46962"/>
          </p15:clr>
        </p15:guide>
        <p15:guide id="4" orient="horz" pos="22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radecimentos 1">
  <p:cSld name="TITLE_AND_BODY_2_2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6"/>
          <p:cNvPicPr preferRelativeResize="0"/>
          <p:nvPr/>
        </p:nvPicPr>
        <p:blipFill rotWithShape="1">
          <a:blip r:embed="rId2">
            <a:alphaModFix amt="10000"/>
          </a:blip>
          <a:srcRect b="10778" l="14213" r="1422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/>
          <p:nvPr/>
        </p:nvSpPr>
        <p:spPr>
          <a:xfrm>
            <a:off x="2751575" y="4199575"/>
            <a:ext cx="3640800" cy="571500"/>
          </a:xfrm>
          <a:prstGeom prst="snip2DiagRect">
            <a:avLst>
              <a:gd fmla="val 0" name="adj1"/>
              <a:gd fmla="val 14125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6"/>
          <p:cNvSpPr txBox="1"/>
          <p:nvPr>
            <p:ph type="title"/>
          </p:nvPr>
        </p:nvSpPr>
        <p:spPr>
          <a:xfrm>
            <a:off x="1739100" y="720000"/>
            <a:ext cx="5665800" cy="111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50" name="Google Shape;350;p46"/>
          <p:cNvSpPr txBox="1"/>
          <p:nvPr>
            <p:ph idx="2" type="title"/>
          </p:nvPr>
        </p:nvSpPr>
        <p:spPr>
          <a:xfrm>
            <a:off x="1739100" y="1993950"/>
            <a:ext cx="5665800" cy="51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000"/>
              <a:buFont typeface="Inter Light"/>
              <a:buNone/>
              <a:defRPr b="0" sz="2000">
                <a:solidFill>
                  <a:srgbClr val="FCE5CD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351" name="Google Shape;351;p46"/>
          <p:cNvCxnSpPr/>
          <p:nvPr/>
        </p:nvCxnSpPr>
        <p:spPr>
          <a:xfrm>
            <a:off x="3679588" y="4274150"/>
            <a:ext cx="0" cy="397500"/>
          </a:xfrm>
          <a:prstGeom prst="straightConnector1">
            <a:avLst/>
          </a:prstGeom>
          <a:noFill/>
          <a:ln cap="flat" cmpd="sng" w="9525">
            <a:solidFill>
              <a:srgbClr val="F7F7F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288" y="4351675"/>
            <a:ext cx="216650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>
            <a:hlinkClick r:id="rId5"/>
          </p:cNvPr>
          <p:cNvSpPr txBox="1"/>
          <p:nvPr/>
        </p:nvSpPr>
        <p:spPr>
          <a:xfrm>
            <a:off x="4119627" y="4392925"/>
            <a:ext cx="2272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Escuela</a:t>
            </a:r>
            <a:r>
              <a:rPr lang="es-419"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Innovación y Gestión</a:t>
            </a:r>
            <a:endParaRPr sz="12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5901" y="4271650"/>
            <a:ext cx="591299" cy="4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013">
          <p15:clr>
            <a:srgbClr val="E46962"/>
          </p15:clr>
        </p15:guide>
        <p15:guide id="4" pos="5533">
          <p15:clr>
            <a:srgbClr val="E46962"/>
          </p15:clr>
        </p15:guide>
        <p15:guide id="5" orient="horz" pos="227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ítulo Aula [Tema geral]">
  <p:cSld name="TITLE_1">
    <p:bg>
      <p:bgPr>
        <a:solidFill>
          <a:srgbClr val="FF8C2A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 amt="2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360300" y="2247525"/>
            <a:ext cx="5553600" cy="12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Chakra Petch"/>
              <a:buNone/>
              <a:defRPr b="1" sz="3500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0" name="Google Shape;50;p6"/>
          <p:cNvSpPr txBox="1"/>
          <p:nvPr>
            <p:ph idx="2" type="title"/>
          </p:nvPr>
        </p:nvSpPr>
        <p:spPr>
          <a:xfrm>
            <a:off x="360300" y="1616825"/>
            <a:ext cx="55536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" name="Google Shape;51;p6"/>
          <p:cNvSpPr/>
          <p:nvPr/>
        </p:nvSpPr>
        <p:spPr>
          <a:xfrm flipH="1" rot="10800000">
            <a:off x="360300" y="186356"/>
            <a:ext cx="6647139" cy="236068"/>
          </a:xfrm>
          <a:custGeom>
            <a:rect b="b" l="l" r="r" t="t"/>
            <a:pathLst>
              <a:path extrusionOk="0" h="6096" w="173736">
                <a:moveTo>
                  <a:pt x="0" y="6096"/>
                </a:moveTo>
                <a:lnTo>
                  <a:pt x="136779" y="6096"/>
                </a:lnTo>
                <a:lnTo>
                  <a:pt x="152019" y="0"/>
                </a:lnTo>
                <a:lnTo>
                  <a:pt x="173736" y="0"/>
                </a:lnTo>
                <a:lnTo>
                  <a:pt x="152019" y="0"/>
                </a:lnTo>
                <a:lnTo>
                  <a:pt x="137160" y="6096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Google Shape;52;p6"/>
          <p:cNvSpPr txBox="1"/>
          <p:nvPr/>
        </p:nvSpPr>
        <p:spPr>
          <a:xfrm>
            <a:off x="7285200" y="198600"/>
            <a:ext cx="1534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lt1"/>
                </a:solidFill>
                <a:latin typeface="Chakra Petch Light"/>
                <a:ea typeface="Chakra Petch Light"/>
                <a:cs typeface="Chakra Petch Light"/>
                <a:sym typeface="Chakra Petch Light"/>
              </a:rPr>
              <a:t>01101001 01101110 01101111 01110110 01100001 11100111 11100011 01101111 00100000 01100101 00100000 01100111 01100101 01110011 01110100 11100011 01101111 </a:t>
            </a:r>
            <a:endParaRPr sz="600">
              <a:solidFill>
                <a:schemeClr val="lt1"/>
              </a:solidFill>
              <a:latin typeface="Chakra Petch Light"/>
              <a:ea typeface="Chakra Petch Light"/>
              <a:cs typeface="Chakra Petch Light"/>
              <a:sym typeface="Chakra Petch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360300" y="4721706"/>
            <a:ext cx="6647139" cy="236068"/>
          </a:xfrm>
          <a:custGeom>
            <a:rect b="b" l="l" r="r" t="t"/>
            <a:pathLst>
              <a:path extrusionOk="0" h="6096" w="173736">
                <a:moveTo>
                  <a:pt x="0" y="6096"/>
                </a:moveTo>
                <a:lnTo>
                  <a:pt x="136779" y="6096"/>
                </a:lnTo>
                <a:lnTo>
                  <a:pt x="152019" y="0"/>
                </a:lnTo>
                <a:lnTo>
                  <a:pt x="173736" y="0"/>
                </a:lnTo>
                <a:lnTo>
                  <a:pt x="152019" y="0"/>
                </a:lnTo>
                <a:lnTo>
                  <a:pt x="137160" y="6096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4" name="Google Shape;54;p6"/>
          <p:cNvGrpSpPr/>
          <p:nvPr/>
        </p:nvGrpSpPr>
        <p:grpSpPr>
          <a:xfrm>
            <a:off x="7302599" y="4689721"/>
            <a:ext cx="1500002" cy="267301"/>
            <a:chOff x="7319981" y="4721712"/>
            <a:chExt cx="1435546" cy="235300"/>
          </a:xfrm>
        </p:grpSpPr>
        <p:sp>
          <p:nvSpPr>
            <p:cNvPr id="55" name="Google Shape;55;p6"/>
            <p:cNvSpPr/>
            <p:nvPr/>
          </p:nvSpPr>
          <p:spPr>
            <a:xfrm>
              <a:off x="7995261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7882714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7770167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7657621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7545074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7432528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7319981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449846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8337299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8224753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112206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8562392" y="4721712"/>
              <a:ext cx="193135" cy="235300"/>
            </a:xfrm>
            <a:prstGeom prst="parallelogram">
              <a:avLst>
                <a:gd fmla="val 7044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11">
          <p15:clr>
            <a:srgbClr val="00FFFF"/>
          </p15:clr>
        </p15:guide>
        <p15:guide id="2" orient="horz" pos="2172">
          <p15:clr>
            <a:srgbClr val="00FFFF"/>
          </p15:clr>
        </p15:guide>
        <p15:guide id="3" pos="5556">
          <p15:clr>
            <a:srgbClr val="00FFFF"/>
          </p15:clr>
        </p15:guide>
        <p15:guide id="4" orient="horz" pos="3123">
          <p15:clr>
            <a:srgbClr val="00FFFF"/>
          </p15:clr>
        </p15:guide>
        <p15:guide id="5" pos="227">
          <p15:clr>
            <a:srgbClr val="00FFFF"/>
          </p15:clr>
        </p15:guide>
        <p15:guide id="6" orient="horz" pos="113">
          <p15:clr>
            <a:srgbClr val="00FF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Subtítulo Aula [Temas Aprofundados]">
  <p:cSld name="TITLE_1_1">
    <p:bg>
      <p:bgPr>
        <a:solidFill>
          <a:srgbClr val="01080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300" y="180000"/>
            <a:ext cx="2371936" cy="477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 amt="60000"/>
          </a:blip>
          <a:srcRect b="9613" l="0" r="41554" t="9604"/>
          <a:stretch/>
        </p:blipFill>
        <p:spPr>
          <a:xfrm>
            <a:off x="6707475" y="0"/>
            <a:ext cx="24365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type="title"/>
          </p:nvPr>
        </p:nvSpPr>
        <p:spPr>
          <a:xfrm>
            <a:off x="720000" y="1365950"/>
            <a:ext cx="5156400" cy="2224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Chakra Petch"/>
              <a:buNone/>
              <a:defRPr b="1" sz="3500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1" name="Google Shape;71;p7"/>
          <p:cNvSpPr txBox="1"/>
          <p:nvPr>
            <p:ph idx="2" type="title"/>
          </p:nvPr>
        </p:nvSpPr>
        <p:spPr>
          <a:xfrm>
            <a:off x="720000" y="882638"/>
            <a:ext cx="63237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000"/>
              <a:buFont typeface="Inter Light"/>
              <a:buNone/>
              <a:defRPr b="0" sz="2000">
                <a:solidFill>
                  <a:srgbClr val="F9CB9C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323025" y="882650"/>
            <a:ext cx="111900" cy="483300"/>
          </a:xfrm>
          <a:prstGeom prst="rect">
            <a:avLst/>
          </a:prstGeom>
          <a:solidFill>
            <a:srgbClr val="FF8C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27" y="4672025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orient="horz" pos="2172">
          <p15:clr>
            <a:srgbClr val="E46962"/>
          </p15:clr>
        </p15:guide>
        <p15:guide id="3" pos="5556">
          <p15:clr>
            <a:srgbClr val="E46962"/>
          </p15:clr>
        </p15:guide>
        <p15:guide id="4" orient="horz" pos="3123">
          <p15:clr>
            <a:srgbClr val="E46962"/>
          </p15:clr>
        </p15:guide>
        <p15:guide id="5" pos="227">
          <p15:clr>
            <a:srgbClr val="E46962"/>
          </p15:clr>
        </p15:guide>
        <p15:guide id="6" orient="horz" pos="113">
          <p15:clr>
            <a:srgbClr val="E46962"/>
          </p15:clr>
        </p15:guide>
        <p15:guide id="7" pos="45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01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77855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type="title"/>
          </p:nvPr>
        </p:nvSpPr>
        <p:spPr>
          <a:xfrm>
            <a:off x="360000" y="359988"/>
            <a:ext cx="5502600" cy="12426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7" name="Google Shape;77;p8"/>
          <p:cNvSpPr txBox="1"/>
          <p:nvPr>
            <p:ph idx="2" type="title"/>
          </p:nvPr>
        </p:nvSpPr>
        <p:spPr>
          <a:xfrm>
            <a:off x="1330501" y="2028150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3" type="title"/>
          </p:nvPr>
        </p:nvSpPr>
        <p:spPr>
          <a:xfrm>
            <a:off x="1330501" y="2951625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4" type="title"/>
          </p:nvPr>
        </p:nvSpPr>
        <p:spPr>
          <a:xfrm>
            <a:off x="1330501" y="3875100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" name="Google Shape;80;p8"/>
          <p:cNvSpPr/>
          <p:nvPr>
            <p:ph idx="5" type="pic"/>
          </p:nvPr>
        </p:nvSpPr>
        <p:spPr>
          <a:xfrm>
            <a:off x="360300" y="2077488"/>
            <a:ext cx="621300" cy="6213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8"/>
          <p:cNvSpPr/>
          <p:nvPr>
            <p:ph idx="6" type="pic"/>
          </p:nvPr>
        </p:nvSpPr>
        <p:spPr>
          <a:xfrm>
            <a:off x="360300" y="3000963"/>
            <a:ext cx="621300" cy="6213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8"/>
          <p:cNvSpPr/>
          <p:nvPr>
            <p:ph idx="7" type="pic"/>
          </p:nvPr>
        </p:nvSpPr>
        <p:spPr>
          <a:xfrm>
            <a:off x="360300" y="3924438"/>
            <a:ext cx="621300" cy="62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3922">
          <p15:clr>
            <a:srgbClr val="E46962"/>
          </p15:clr>
        </p15:guide>
        <p15:guide id="6" pos="379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02">
  <p:cSld name="TITLE_AND_BODY_1">
    <p:bg>
      <p:bgPr>
        <a:solidFill>
          <a:srgbClr val="F7F7F7">
            <a:alpha val="96860"/>
          </a:srgbClr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 rotWithShape="1">
          <a:blip r:embed="rId2">
            <a:alphaModFix amt="10000"/>
          </a:blip>
          <a:srcRect b="9613" l="0" r="0" t="9604"/>
          <a:stretch/>
        </p:blipFill>
        <p:spPr>
          <a:xfrm>
            <a:off x="497880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/>
          <p:nvPr>
            <p:ph type="title"/>
          </p:nvPr>
        </p:nvSpPr>
        <p:spPr>
          <a:xfrm>
            <a:off x="360000" y="359988"/>
            <a:ext cx="5502600" cy="12426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3500"/>
              <a:buNone/>
              <a:defRPr sz="3500">
                <a:solidFill>
                  <a:srgbClr val="01080E"/>
                </a:solidFill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2" type="title"/>
          </p:nvPr>
        </p:nvSpPr>
        <p:spPr>
          <a:xfrm>
            <a:off x="1330501" y="2028150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3" type="title"/>
          </p:nvPr>
        </p:nvSpPr>
        <p:spPr>
          <a:xfrm>
            <a:off x="1330501" y="2951625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4" type="title"/>
          </p:nvPr>
        </p:nvSpPr>
        <p:spPr>
          <a:xfrm>
            <a:off x="1330501" y="3875100"/>
            <a:ext cx="4699500" cy="720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80E"/>
              </a:buClr>
              <a:buSzPts val="2000"/>
              <a:buFont typeface="Inter Light"/>
              <a:buNone/>
              <a:defRPr b="0" sz="2000">
                <a:solidFill>
                  <a:srgbClr val="01080E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" name="Google Shape;89;p9"/>
          <p:cNvSpPr/>
          <p:nvPr>
            <p:ph idx="5" type="pic"/>
          </p:nvPr>
        </p:nvSpPr>
        <p:spPr>
          <a:xfrm>
            <a:off x="360300" y="2077488"/>
            <a:ext cx="621300" cy="6213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/>
          <p:nvPr>
            <p:ph idx="6" type="pic"/>
          </p:nvPr>
        </p:nvSpPr>
        <p:spPr>
          <a:xfrm>
            <a:off x="360300" y="3000963"/>
            <a:ext cx="621300" cy="6213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/>
          <p:nvPr>
            <p:ph idx="7" type="pic"/>
          </p:nvPr>
        </p:nvSpPr>
        <p:spPr>
          <a:xfrm>
            <a:off x="360300" y="3924438"/>
            <a:ext cx="621300" cy="62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3908">
          <p15:clr>
            <a:srgbClr val="E46962"/>
          </p15:clr>
        </p15:guide>
        <p15:guide id="6" pos="379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03">
  <p:cSld name="TITLE_AND_BODY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 amt="5000"/>
          </a:blip>
          <a:srcRect b="9613" l="0" r="0" t="9604"/>
          <a:stretch/>
        </p:blipFill>
        <p:spPr>
          <a:xfrm>
            <a:off x="0" y="-121200"/>
            <a:ext cx="4365451" cy="53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0"/>
          <p:cNvPicPr preferRelativeResize="0"/>
          <p:nvPr/>
        </p:nvPicPr>
        <p:blipFill rotWithShape="1">
          <a:blip r:embed="rId3">
            <a:alphaModFix/>
          </a:blip>
          <a:srcRect b="0" l="0" r="7655" t="0"/>
          <a:stretch/>
        </p:blipFill>
        <p:spPr>
          <a:xfrm>
            <a:off x="4922000" y="0"/>
            <a:ext cx="422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/>
          <p:nvPr>
            <p:ph type="title"/>
          </p:nvPr>
        </p:nvSpPr>
        <p:spPr>
          <a:xfrm>
            <a:off x="360000" y="360000"/>
            <a:ext cx="4221900" cy="17025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p10"/>
          <p:cNvSpPr txBox="1"/>
          <p:nvPr>
            <p:ph idx="2" type="title"/>
          </p:nvPr>
        </p:nvSpPr>
        <p:spPr>
          <a:xfrm>
            <a:off x="360200" y="21397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title"/>
          </p:nvPr>
        </p:nvSpPr>
        <p:spPr>
          <a:xfrm>
            <a:off x="360200" y="30839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4" type="title"/>
          </p:nvPr>
        </p:nvSpPr>
        <p:spPr>
          <a:xfrm>
            <a:off x="360200" y="4028175"/>
            <a:ext cx="4221900" cy="7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EC7"/>
              </a:buClr>
              <a:buSzPts val="2000"/>
              <a:buFont typeface="Inter Light"/>
              <a:buNone/>
              <a:defRPr b="0" sz="2000">
                <a:solidFill>
                  <a:srgbClr val="FFDEC7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9" name="Google Shape;99;p10"/>
          <p:cNvSpPr/>
          <p:nvPr>
            <p:ph idx="5" type="pic"/>
          </p:nvPr>
        </p:nvSpPr>
        <p:spPr>
          <a:xfrm>
            <a:off x="5615600" y="360000"/>
            <a:ext cx="3239100" cy="4597800"/>
          </a:xfrm>
          <a:prstGeom prst="snip2DiagRect">
            <a:avLst>
              <a:gd fmla="val 0" name="adj1"/>
              <a:gd fmla="val 11328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E46962"/>
          </p15:clr>
        </p15:guide>
        <p15:guide id="2" pos="227">
          <p15:clr>
            <a:srgbClr val="E46962"/>
          </p15:clr>
        </p15:guide>
        <p15:guide id="3" orient="horz" pos="3123">
          <p15:clr>
            <a:srgbClr val="E46962"/>
          </p15:clr>
        </p15:guide>
        <p15:guide id="4" pos="5578">
          <p15:clr>
            <a:srgbClr val="E46962"/>
          </p15:clr>
        </p15:guide>
        <p15:guide id="5" pos="4611">
          <p15:clr>
            <a:srgbClr val="E46962"/>
          </p15:clr>
        </p15:guide>
        <p15:guide id="6" orient="horz" pos="2172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1080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Light"/>
              <a:buChar char="●"/>
              <a:def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○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■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●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○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■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●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○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■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1080E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akra Petch"/>
              <a:buNone/>
              <a:defRPr b="1" sz="28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Light"/>
              <a:buChar char="●"/>
              <a:def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○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■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●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○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■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●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○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Char char="■"/>
              <a:def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4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4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4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3.jpg"/></Relationships>
</file>

<file path=ppt/slides/_rels/slide8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Relationship Id="rId5" Type="http://schemas.openxmlformats.org/officeDocument/2006/relationships/image" Target="../media/image5.png"/><Relationship Id="rId6" Type="http://schemas.openxmlformats.org/officeDocument/2006/relationships/image" Target="../media/image31.png"/><Relationship Id="rId7" Type="http://schemas.openxmlformats.org/officeDocument/2006/relationships/image" Target="../media/image61.png"/><Relationship Id="rId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061" r="8053" t="0"/>
          <a:stretch/>
        </p:blipFill>
        <p:spPr>
          <a:xfrm>
            <a:off x="4298100" y="835500"/>
            <a:ext cx="4513199" cy="3537800"/>
          </a:xfrm>
          <a:prstGeom prst="rect">
            <a:avLst/>
          </a:prstGeom>
        </p:spPr>
      </p:pic>
      <p:sp>
        <p:nvSpPr>
          <p:cNvPr id="360" name="Google Shape;360;p47"/>
          <p:cNvSpPr txBox="1"/>
          <p:nvPr>
            <p:ph type="title"/>
          </p:nvPr>
        </p:nvSpPr>
        <p:spPr>
          <a:xfrm>
            <a:off x="360300" y="964925"/>
            <a:ext cx="5190600" cy="2955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/>
              <a:t>Transición de carrera: </a:t>
            </a:r>
            <a:r>
              <a:rPr lang="es-419" sz="4500">
                <a:solidFill>
                  <a:srgbClr val="FF8C2A"/>
                </a:solidFill>
              </a:rPr>
              <a:t>una guía al campo de tecnología</a:t>
            </a:r>
            <a:endParaRPr sz="4500">
              <a:solidFill>
                <a:srgbClr val="FF8C2A"/>
              </a:solidFill>
            </a:endParaRPr>
          </a:p>
        </p:txBody>
      </p:sp>
      <p:sp>
        <p:nvSpPr>
          <p:cNvPr id="361" name="Google Shape;361;p47"/>
          <p:cNvSpPr txBox="1"/>
          <p:nvPr>
            <p:ph idx="4" type="title"/>
          </p:nvPr>
        </p:nvSpPr>
        <p:spPr>
          <a:xfrm>
            <a:off x="360300" y="4602838"/>
            <a:ext cx="39378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Instructora:</a:t>
            </a:r>
            <a:r>
              <a:rPr lang="es-419">
                <a:solidFill>
                  <a:schemeClr val="lt1"/>
                </a:solidFill>
              </a:rPr>
              <a:t> </a:t>
            </a:r>
            <a:r>
              <a:rPr lang="es-41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Gabriela Aguiar</a:t>
            </a:r>
            <a:endParaRPr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/>
          <p:nvPr>
            <p:ph idx="3" type="title"/>
          </p:nvPr>
        </p:nvSpPr>
        <p:spPr>
          <a:xfrm>
            <a:off x="926075" y="13107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Gustos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36" name="Google Shape;436;p56"/>
          <p:cNvSpPr txBox="1"/>
          <p:nvPr>
            <p:ph idx="4" type="title"/>
          </p:nvPr>
        </p:nvSpPr>
        <p:spPr>
          <a:xfrm>
            <a:off x="926075" y="20585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Talentos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37" name="Google Shape;437;p56"/>
          <p:cNvSpPr txBox="1"/>
          <p:nvPr>
            <p:ph idx="2" type="title"/>
          </p:nvPr>
        </p:nvSpPr>
        <p:spPr>
          <a:xfrm>
            <a:off x="926075" y="5629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Valores personales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38" name="Google Shape;4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4128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1606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#ff8c2a</a:t>
            </a:r>
            <a:endParaRPr/>
          </a:p>
        </p:txBody>
      </p:sp>
      <p:sp>
        <p:nvSpPr>
          <p:cNvPr id="442" name="Google Shape;442;p56"/>
          <p:cNvSpPr txBox="1"/>
          <p:nvPr>
            <p:ph idx="4" type="title"/>
          </p:nvPr>
        </p:nvSpPr>
        <p:spPr>
          <a:xfrm>
            <a:off x="926075" y="28063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Propósito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43" name="Google Shape;4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9084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6"/>
          <p:cNvSpPr txBox="1"/>
          <p:nvPr>
            <p:ph idx="4" type="title"/>
          </p:nvPr>
        </p:nvSpPr>
        <p:spPr>
          <a:xfrm>
            <a:off x="926075" y="35541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¿Qué significa carrera?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45" name="Google Shape;4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6562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85" l="0" r="0" t="1895"/>
          <a:stretch/>
        </p:blipFill>
        <p:spPr>
          <a:xfrm>
            <a:off x="5505250" y="40020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title"/>
          </p:nvPr>
        </p:nvSpPr>
        <p:spPr>
          <a:xfrm>
            <a:off x="360000" y="360000"/>
            <a:ext cx="4221900" cy="8259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/>
              <a:t>¿Quién eres en este momento?</a:t>
            </a:r>
            <a:endParaRPr sz="2600">
              <a:solidFill>
                <a:srgbClr val="FF8C2A"/>
              </a:solidFill>
            </a:endParaRPr>
          </a:p>
        </p:txBody>
      </p:sp>
      <p:sp>
        <p:nvSpPr>
          <p:cNvPr id="452" name="Google Shape;452;p57"/>
          <p:cNvSpPr txBox="1"/>
          <p:nvPr>
            <p:ph idx="3" type="title"/>
          </p:nvPr>
        </p:nvSpPr>
        <p:spPr>
          <a:xfrm>
            <a:off x="925938" y="2457925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¿En qué eres bueno?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53" name="Google Shape;453;p57"/>
          <p:cNvSpPr txBox="1"/>
          <p:nvPr>
            <p:ph idx="4" type="title"/>
          </p:nvPr>
        </p:nvSpPr>
        <p:spPr>
          <a:xfrm>
            <a:off x="925938" y="3402125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Puntos que tienes que mejorar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54" name="Google Shape;454;p57"/>
          <p:cNvSpPr txBox="1"/>
          <p:nvPr>
            <p:ph idx="2" type="title"/>
          </p:nvPr>
        </p:nvSpPr>
        <p:spPr>
          <a:xfrm>
            <a:off x="925938" y="1513725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Domínio</a:t>
            </a:r>
            <a:r>
              <a:rPr b="1" lang="es-419">
                <a:latin typeface="Inter"/>
                <a:ea typeface="Inter"/>
                <a:cs typeface="Inter"/>
                <a:sym typeface="Inter"/>
              </a:rPr>
              <a:t> técnico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55" name="Google Shape;4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161578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255998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365827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7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86" l="0" r="0" t="1886"/>
          <a:stretch/>
        </p:blipFill>
        <p:spPr>
          <a:xfrm>
            <a:off x="5566600" y="4726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type="title"/>
          </p:nvPr>
        </p:nvSpPr>
        <p:spPr>
          <a:xfrm>
            <a:off x="720000" y="1365950"/>
            <a:ext cx="5156400" cy="72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PERSONAL BRANDING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464" name="Google Shape;464;p58"/>
          <p:cNvSpPr txBox="1"/>
          <p:nvPr>
            <p:ph idx="2" type="title"/>
          </p:nvPr>
        </p:nvSpPr>
        <p:spPr>
          <a:xfrm>
            <a:off x="720000" y="882650"/>
            <a:ext cx="51564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// Clase 2.1 _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360000" y="359988"/>
            <a:ext cx="5502600" cy="10248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¿Quién eres fuera de tu </a:t>
            </a:r>
            <a:r>
              <a:rPr lang="es-419"/>
              <a:t>currículo</a:t>
            </a:r>
            <a:r>
              <a:rPr lang="es-419"/>
              <a:t>?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470" name="Google Shape;470;p59"/>
          <p:cNvSpPr txBox="1"/>
          <p:nvPr>
            <p:ph idx="2" type="title"/>
          </p:nvPr>
        </p:nvSpPr>
        <p:spPr>
          <a:xfrm>
            <a:off x="1330500" y="1706475"/>
            <a:ext cx="3652200" cy="1141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Personal Branding es la forma de enseñar lo que eres y lo que sabes.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71" name="Google Shape;471;p59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00" y="1966713"/>
            <a:ext cx="621300" cy="621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type="title"/>
          </p:nvPr>
        </p:nvSpPr>
        <p:spPr>
          <a:xfrm>
            <a:off x="360000" y="359988"/>
            <a:ext cx="5502600" cy="10248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¿Quién eres fuera de tu currículo?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477" name="Google Shape;477;p60"/>
          <p:cNvSpPr txBox="1"/>
          <p:nvPr>
            <p:ph idx="2" type="title"/>
          </p:nvPr>
        </p:nvSpPr>
        <p:spPr>
          <a:xfrm>
            <a:off x="1330500" y="1706475"/>
            <a:ext cx="3652200" cy="1141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Personal Branding es la forma de enseñar lo que eres y lo que sabes.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78" name="Google Shape;478;p60"/>
          <p:cNvSpPr txBox="1"/>
          <p:nvPr>
            <p:ph idx="3" type="title"/>
          </p:nvPr>
        </p:nvSpPr>
        <p:spPr>
          <a:xfrm>
            <a:off x="1330500" y="3169950"/>
            <a:ext cx="3652200" cy="1141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Tu currículum está en papel, Personal Branding es cómo lo demuestras.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79" name="Google Shape;479;p60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00" y="1966713"/>
            <a:ext cx="621300" cy="621300"/>
          </a:xfrm>
          <a:prstGeom prst="rect">
            <a:avLst/>
          </a:prstGeom>
        </p:spPr>
      </p:pic>
      <p:pic>
        <p:nvPicPr>
          <p:cNvPr id="480" name="Google Shape;480;p60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300" y="3430188"/>
            <a:ext cx="621300" cy="621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idx="3" type="title"/>
          </p:nvPr>
        </p:nvSpPr>
        <p:spPr>
          <a:xfrm>
            <a:off x="926075" y="13107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Eventos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86" name="Google Shape;486;p61"/>
          <p:cNvSpPr txBox="1"/>
          <p:nvPr>
            <p:ph idx="4" type="title"/>
          </p:nvPr>
        </p:nvSpPr>
        <p:spPr>
          <a:xfrm>
            <a:off x="926075" y="20585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Reconocimientos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87" name="Google Shape;487;p61"/>
          <p:cNvSpPr txBox="1"/>
          <p:nvPr>
            <p:ph idx="2" type="title"/>
          </p:nvPr>
        </p:nvSpPr>
        <p:spPr>
          <a:xfrm>
            <a:off x="926075" y="5629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Comunidades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88" name="Google Shape;4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4128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1606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#ff8c2a</a:t>
            </a:r>
            <a:endParaRPr/>
          </a:p>
        </p:txBody>
      </p:sp>
      <p:sp>
        <p:nvSpPr>
          <p:cNvPr id="492" name="Google Shape;492;p61"/>
          <p:cNvSpPr txBox="1"/>
          <p:nvPr>
            <p:ph idx="4" type="title"/>
          </p:nvPr>
        </p:nvSpPr>
        <p:spPr>
          <a:xfrm>
            <a:off x="926075" y="28063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Hackathon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93" name="Google Shape;4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9084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1"/>
          <p:cNvSpPr txBox="1"/>
          <p:nvPr>
            <p:ph idx="4" type="title"/>
          </p:nvPr>
        </p:nvSpPr>
        <p:spPr>
          <a:xfrm>
            <a:off x="926075" y="35541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Proyectos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95" name="Google Shape;4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6562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1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009" l="0" r="0" t="999"/>
          <a:stretch/>
        </p:blipFill>
        <p:spPr>
          <a:xfrm>
            <a:off x="5615725" y="77955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#ff8c2a</a:t>
            </a:r>
            <a:endParaRPr/>
          </a:p>
        </p:txBody>
      </p:sp>
      <p:sp>
        <p:nvSpPr>
          <p:cNvPr id="502" name="Google Shape;502;p62"/>
          <p:cNvSpPr txBox="1"/>
          <p:nvPr>
            <p:ph type="title"/>
          </p:nvPr>
        </p:nvSpPr>
        <p:spPr>
          <a:xfrm>
            <a:off x="360000" y="360000"/>
            <a:ext cx="4221900" cy="4857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/>
              <a:t>Portafolio</a:t>
            </a:r>
            <a:endParaRPr sz="2600">
              <a:solidFill>
                <a:srgbClr val="FF8C2A"/>
              </a:solidFill>
            </a:endParaRPr>
          </a:p>
        </p:txBody>
      </p:sp>
      <p:sp>
        <p:nvSpPr>
          <p:cNvPr id="503" name="Google Shape;503;p62"/>
          <p:cNvSpPr txBox="1"/>
          <p:nvPr>
            <p:ph idx="3" type="title"/>
          </p:nvPr>
        </p:nvSpPr>
        <p:spPr>
          <a:xfrm>
            <a:off x="925938" y="1725100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Proyectos relevantes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504" name="Google Shape;504;p62"/>
          <p:cNvSpPr txBox="1"/>
          <p:nvPr>
            <p:ph idx="4" type="title"/>
          </p:nvPr>
        </p:nvSpPr>
        <p:spPr>
          <a:xfrm>
            <a:off x="925913" y="246433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Links de contenidos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505" name="Google Shape;505;p62"/>
          <p:cNvSpPr txBox="1"/>
          <p:nvPr>
            <p:ph idx="2" type="title"/>
          </p:nvPr>
        </p:nvSpPr>
        <p:spPr>
          <a:xfrm>
            <a:off x="925925" y="985850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Objetivo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50" y="10879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182716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25664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2"/>
          <p:cNvSpPr txBox="1"/>
          <p:nvPr>
            <p:ph idx="4" type="title"/>
          </p:nvPr>
        </p:nvSpPr>
        <p:spPr>
          <a:xfrm>
            <a:off x="925913" y="320358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Conquistas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510" name="Google Shape;5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3305650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2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009" l="0" r="0" t="999"/>
          <a:stretch/>
        </p:blipFill>
        <p:spPr>
          <a:xfrm>
            <a:off x="5615725" y="77955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31" y="898156"/>
            <a:ext cx="1620300" cy="1620300"/>
          </a:xfrm>
          <a:prstGeom prst="rect">
            <a:avLst/>
          </a:prstGeom>
        </p:spPr>
      </p:pic>
      <p:sp>
        <p:nvSpPr>
          <p:cNvPr id="517" name="Google Shape;517;p63"/>
          <p:cNvSpPr txBox="1"/>
          <p:nvPr>
            <p:ph type="title"/>
          </p:nvPr>
        </p:nvSpPr>
        <p:spPr>
          <a:xfrm>
            <a:off x="2344534" y="1278100"/>
            <a:ext cx="4644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Portafolio no es lo mismo que currículum.</a:t>
            </a:r>
            <a:endParaRPr/>
          </a:p>
        </p:txBody>
      </p:sp>
      <p:pic>
        <p:nvPicPr>
          <p:cNvPr id="518" name="Google Shape;518;p63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417231" y="2848706"/>
            <a:ext cx="1620300" cy="1620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31" y="898156"/>
            <a:ext cx="1620300" cy="1620300"/>
          </a:xfrm>
          <a:prstGeom prst="rect">
            <a:avLst/>
          </a:prstGeom>
        </p:spPr>
      </p:pic>
      <p:sp>
        <p:nvSpPr>
          <p:cNvPr id="524" name="Google Shape;524;p64"/>
          <p:cNvSpPr txBox="1"/>
          <p:nvPr>
            <p:ph idx="3" type="title"/>
          </p:nvPr>
        </p:nvSpPr>
        <p:spPr>
          <a:xfrm>
            <a:off x="2344534" y="3228650"/>
            <a:ext cx="4644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Hay empresas que solo reciben currículum.</a:t>
            </a:r>
            <a:endParaRPr/>
          </a:p>
        </p:txBody>
      </p:sp>
      <p:sp>
        <p:nvSpPr>
          <p:cNvPr id="525" name="Google Shape;525;p64"/>
          <p:cNvSpPr txBox="1"/>
          <p:nvPr>
            <p:ph type="title"/>
          </p:nvPr>
        </p:nvSpPr>
        <p:spPr>
          <a:xfrm>
            <a:off x="2344534" y="1278100"/>
            <a:ext cx="4644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Portafolio no es lo mismo que currículum.</a:t>
            </a:r>
            <a:endParaRPr/>
          </a:p>
        </p:txBody>
      </p:sp>
      <p:pic>
        <p:nvPicPr>
          <p:cNvPr id="526" name="Google Shape;526;p64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417231" y="2848706"/>
            <a:ext cx="1620300" cy="1620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>
            <p:ph type="title"/>
          </p:nvPr>
        </p:nvSpPr>
        <p:spPr>
          <a:xfrm>
            <a:off x="3043875" y="1864350"/>
            <a:ext cx="4644000" cy="58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/>
              <a:t>IMPORTANTE</a:t>
            </a:r>
            <a:endParaRPr sz="3200"/>
          </a:p>
        </p:txBody>
      </p:sp>
      <p:sp>
        <p:nvSpPr>
          <p:cNvPr id="532" name="Google Shape;532;p65"/>
          <p:cNvSpPr txBox="1"/>
          <p:nvPr>
            <p:ph idx="2" type="title"/>
          </p:nvPr>
        </p:nvSpPr>
        <p:spPr>
          <a:xfrm>
            <a:off x="3044050" y="2449350"/>
            <a:ext cx="3827700" cy="11067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 dejes atrás tus experiencias y conocimientos previos a la transición profesional.</a:t>
            </a:r>
            <a:endParaRPr/>
          </a:p>
        </p:txBody>
      </p:sp>
      <p:pic>
        <p:nvPicPr>
          <p:cNvPr id="533" name="Google Shape;533;p6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348938" y="1390263"/>
            <a:ext cx="2363100" cy="23631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720000" y="1365950"/>
            <a:ext cx="5156400" cy="1800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ENTENDIENDO LA TRANSICIÓN DE CARRERA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367" name="Google Shape;367;p48"/>
          <p:cNvSpPr txBox="1"/>
          <p:nvPr>
            <p:ph idx="2" type="title"/>
          </p:nvPr>
        </p:nvSpPr>
        <p:spPr>
          <a:xfrm>
            <a:off x="720000" y="882650"/>
            <a:ext cx="51564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// Clase 1.2 _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/>
          <p:nvPr>
            <p:ph type="title"/>
          </p:nvPr>
        </p:nvSpPr>
        <p:spPr>
          <a:xfrm>
            <a:off x="360000" y="360000"/>
            <a:ext cx="4221900" cy="4857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/>
              <a:t>Elevator Pitch</a:t>
            </a:r>
            <a:endParaRPr sz="2600">
              <a:solidFill>
                <a:srgbClr val="FF8C2A"/>
              </a:solidFill>
            </a:endParaRPr>
          </a:p>
        </p:txBody>
      </p:sp>
      <p:sp>
        <p:nvSpPr>
          <p:cNvPr id="539" name="Google Shape;539;p66"/>
          <p:cNvSpPr txBox="1"/>
          <p:nvPr>
            <p:ph idx="3" type="title"/>
          </p:nvPr>
        </p:nvSpPr>
        <p:spPr>
          <a:xfrm>
            <a:off x="925925" y="1991450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¿Qué haces?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540" name="Google Shape;540;p66"/>
          <p:cNvSpPr txBox="1"/>
          <p:nvPr>
            <p:ph idx="4" type="title"/>
          </p:nvPr>
        </p:nvSpPr>
        <p:spPr>
          <a:xfrm>
            <a:off x="925938" y="293563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¿Qué buscas?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541" name="Google Shape;541;p66"/>
          <p:cNvSpPr txBox="1"/>
          <p:nvPr>
            <p:ph idx="2" type="title"/>
          </p:nvPr>
        </p:nvSpPr>
        <p:spPr>
          <a:xfrm>
            <a:off x="925925" y="1047250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¿Qué problema resuelves?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50" y="11493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50" y="20935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30377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 txBox="1"/>
          <p:nvPr>
            <p:ph idx="4" type="title"/>
          </p:nvPr>
        </p:nvSpPr>
        <p:spPr>
          <a:xfrm>
            <a:off x="925938" y="387983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¿Quién eres?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3981900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86" l="0" r="0" t="1886"/>
          <a:stretch/>
        </p:blipFill>
        <p:spPr>
          <a:xfrm>
            <a:off x="5566600" y="4726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>
            <p:ph idx="3" type="title"/>
          </p:nvPr>
        </p:nvSpPr>
        <p:spPr>
          <a:xfrm>
            <a:off x="360000" y="303300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problema resuelves?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53" name="Google Shape;5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8258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7"/>
          <p:cNvSpPr txBox="1"/>
          <p:nvPr>
            <p:ph idx="4" type="title"/>
          </p:nvPr>
        </p:nvSpPr>
        <p:spPr>
          <a:xfrm>
            <a:off x="805200" y="785225"/>
            <a:ext cx="41958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Pensar en tu carrera y listar 3 habilidades</a:t>
            </a:r>
            <a:endParaRPr sz="1400">
              <a:solidFill>
                <a:srgbClr val="01080E"/>
              </a:solidFill>
            </a:endParaRPr>
          </a:p>
        </p:txBody>
      </p:sp>
      <p:pic>
        <p:nvPicPr>
          <p:cNvPr id="555" name="Google Shape;5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700" y="360000"/>
            <a:ext cx="2816625" cy="21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/>
          <p:nvPr>
            <p:ph idx="3" type="title"/>
          </p:nvPr>
        </p:nvSpPr>
        <p:spPr>
          <a:xfrm>
            <a:off x="360000" y="303300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problema resuelves?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61" name="Google Shape;5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8258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8"/>
          <p:cNvSpPr txBox="1"/>
          <p:nvPr>
            <p:ph idx="4" type="title"/>
          </p:nvPr>
        </p:nvSpPr>
        <p:spPr>
          <a:xfrm>
            <a:off x="805200" y="785213"/>
            <a:ext cx="36837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Pensar en tu carrera y listar 3 habilidades</a:t>
            </a:r>
            <a:endParaRPr sz="1400">
              <a:solidFill>
                <a:srgbClr val="01080E"/>
              </a:solidFill>
            </a:endParaRPr>
          </a:p>
        </p:txBody>
      </p:sp>
      <p:sp>
        <p:nvSpPr>
          <p:cNvPr id="563" name="Google Shape;563;p68"/>
          <p:cNvSpPr txBox="1"/>
          <p:nvPr>
            <p:ph idx="3" type="title"/>
          </p:nvPr>
        </p:nvSpPr>
        <p:spPr>
          <a:xfrm>
            <a:off x="360000" y="1400950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haces?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64" name="Google Shape;5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931101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8"/>
          <p:cNvSpPr txBox="1"/>
          <p:nvPr>
            <p:ph idx="4" type="title"/>
          </p:nvPr>
        </p:nvSpPr>
        <p:spPr>
          <a:xfrm>
            <a:off x="805200" y="1882863"/>
            <a:ext cx="36837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En cuál área trabajas (y cuál área vas a ir)</a:t>
            </a:r>
            <a:endParaRPr sz="1400">
              <a:solidFill>
                <a:srgbClr val="01080E"/>
              </a:solidFill>
            </a:endParaRPr>
          </a:p>
        </p:txBody>
      </p:sp>
      <p:pic>
        <p:nvPicPr>
          <p:cNvPr id="566" name="Google Shape;56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700" y="360000"/>
            <a:ext cx="2816625" cy="21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idx="3" type="title"/>
          </p:nvPr>
        </p:nvSpPr>
        <p:spPr>
          <a:xfrm>
            <a:off x="360000" y="303300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problema resuelves?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72" name="Google Shape;5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8258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9"/>
          <p:cNvSpPr txBox="1"/>
          <p:nvPr>
            <p:ph idx="4" type="title"/>
          </p:nvPr>
        </p:nvSpPr>
        <p:spPr>
          <a:xfrm>
            <a:off x="805200" y="785213"/>
            <a:ext cx="36837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Pensar en tu carrera y listar 3 habilidades.</a:t>
            </a:r>
            <a:endParaRPr sz="1400">
              <a:solidFill>
                <a:srgbClr val="01080E"/>
              </a:solidFill>
            </a:endParaRPr>
          </a:p>
        </p:txBody>
      </p:sp>
      <p:sp>
        <p:nvSpPr>
          <p:cNvPr id="574" name="Google Shape;574;p69"/>
          <p:cNvSpPr txBox="1"/>
          <p:nvPr>
            <p:ph idx="3" type="title"/>
          </p:nvPr>
        </p:nvSpPr>
        <p:spPr>
          <a:xfrm>
            <a:off x="360000" y="1400950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haces?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75" name="Google Shape;5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931101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9"/>
          <p:cNvSpPr txBox="1"/>
          <p:nvPr>
            <p:ph idx="4" type="title"/>
          </p:nvPr>
        </p:nvSpPr>
        <p:spPr>
          <a:xfrm>
            <a:off x="805200" y="1882863"/>
            <a:ext cx="36837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En qué área trabajas (y cuál área vas a ir.</a:t>
            </a:r>
            <a:endParaRPr sz="1400">
              <a:solidFill>
                <a:srgbClr val="01080E"/>
              </a:solidFill>
            </a:endParaRPr>
          </a:p>
        </p:txBody>
      </p:sp>
      <p:sp>
        <p:nvSpPr>
          <p:cNvPr id="577" name="Google Shape;577;p69"/>
          <p:cNvSpPr txBox="1"/>
          <p:nvPr>
            <p:ph idx="3" type="title"/>
          </p:nvPr>
        </p:nvSpPr>
        <p:spPr>
          <a:xfrm>
            <a:off x="360000" y="2552600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estás buscando?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78" name="Google Shape;5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2135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9"/>
          <p:cNvSpPr txBox="1"/>
          <p:nvPr>
            <p:ph idx="4" type="title"/>
          </p:nvPr>
        </p:nvSpPr>
        <p:spPr>
          <a:xfrm>
            <a:off x="805200" y="3149850"/>
            <a:ext cx="36837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Cual es el próximo paso de tu carrera.</a:t>
            </a:r>
            <a:endParaRPr sz="1400">
              <a:solidFill>
                <a:srgbClr val="01080E"/>
              </a:solidFill>
            </a:endParaRPr>
          </a:p>
        </p:txBody>
      </p:sp>
      <p:pic>
        <p:nvPicPr>
          <p:cNvPr id="580" name="Google Shape;58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700" y="360000"/>
            <a:ext cx="2816625" cy="21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/>
          <p:nvPr>
            <p:ph idx="3" type="title"/>
          </p:nvPr>
        </p:nvSpPr>
        <p:spPr>
          <a:xfrm>
            <a:off x="360000" y="303300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problema resuelves?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86" name="Google Shape;5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8258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0"/>
          <p:cNvSpPr txBox="1"/>
          <p:nvPr>
            <p:ph idx="4" type="title"/>
          </p:nvPr>
        </p:nvSpPr>
        <p:spPr>
          <a:xfrm>
            <a:off x="805200" y="785213"/>
            <a:ext cx="36837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Pensar en tu carrera y listar 3 habilidades</a:t>
            </a:r>
            <a:endParaRPr sz="1400">
              <a:solidFill>
                <a:srgbClr val="01080E"/>
              </a:solidFill>
            </a:endParaRPr>
          </a:p>
        </p:txBody>
      </p:sp>
      <p:sp>
        <p:nvSpPr>
          <p:cNvPr id="588" name="Google Shape;588;p70"/>
          <p:cNvSpPr txBox="1"/>
          <p:nvPr>
            <p:ph idx="3" type="title"/>
          </p:nvPr>
        </p:nvSpPr>
        <p:spPr>
          <a:xfrm>
            <a:off x="360000" y="1400950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haces?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89" name="Google Shape;5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931101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0"/>
          <p:cNvSpPr txBox="1"/>
          <p:nvPr>
            <p:ph idx="4" type="title"/>
          </p:nvPr>
        </p:nvSpPr>
        <p:spPr>
          <a:xfrm>
            <a:off x="805200" y="1882863"/>
            <a:ext cx="36837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En qué área trabajas (y cuál área vas a ir).</a:t>
            </a:r>
            <a:endParaRPr sz="1400">
              <a:solidFill>
                <a:srgbClr val="01080E"/>
              </a:solidFill>
            </a:endParaRPr>
          </a:p>
        </p:txBody>
      </p:sp>
      <p:sp>
        <p:nvSpPr>
          <p:cNvPr id="591" name="Google Shape;591;p70"/>
          <p:cNvSpPr txBox="1"/>
          <p:nvPr>
            <p:ph idx="3" type="title"/>
          </p:nvPr>
        </p:nvSpPr>
        <p:spPr>
          <a:xfrm>
            <a:off x="360000" y="2552600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buscas?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92" name="Google Shape;5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2135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0"/>
          <p:cNvSpPr txBox="1"/>
          <p:nvPr>
            <p:ph idx="4" type="title"/>
          </p:nvPr>
        </p:nvSpPr>
        <p:spPr>
          <a:xfrm>
            <a:off x="805200" y="3149850"/>
            <a:ext cx="36837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Cual es el próximo paso de tu carrera.</a:t>
            </a:r>
            <a:endParaRPr sz="1400">
              <a:solidFill>
                <a:srgbClr val="01080E"/>
              </a:solidFill>
            </a:endParaRPr>
          </a:p>
        </p:txBody>
      </p:sp>
      <p:sp>
        <p:nvSpPr>
          <p:cNvPr id="594" name="Google Shape;594;p70"/>
          <p:cNvSpPr txBox="1"/>
          <p:nvPr>
            <p:ph idx="3" type="title"/>
          </p:nvPr>
        </p:nvSpPr>
        <p:spPr>
          <a:xfrm>
            <a:off x="360000" y="3819575"/>
            <a:ext cx="3683700" cy="4797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¿Quién eres?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95" name="Google Shape;5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44805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0"/>
          <p:cNvSpPr txBox="1"/>
          <p:nvPr>
            <p:ph idx="4" type="title"/>
          </p:nvPr>
        </p:nvSpPr>
        <p:spPr>
          <a:xfrm>
            <a:off x="805200" y="4416825"/>
            <a:ext cx="3683700" cy="433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Identifica </a:t>
            </a:r>
            <a:r>
              <a:rPr lang="es-419" sz="1400"/>
              <a:t>3 fortalezas, qué </a:t>
            </a:r>
            <a:r>
              <a:rPr lang="es-419" sz="1400"/>
              <a:t>haces</a:t>
            </a:r>
            <a:r>
              <a:rPr lang="es-419" sz="1400"/>
              <a:t> bien.</a:t>
            </a:r>
            <a:endParaRPr sz="1400">
              <a:solidFill>
                <a:srgbClr val="01080E"/>
              </a:solidFill>
            </a:endParaRPr>
          </a:p>
        </p:txBody>
      </p:sp>
      <p:pic>
        <p:nvPicPr>
          <p:cNvPr id="597" name="Google Shape;59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700" y="360000"/>
            <a:ext cx="2816625" cy="21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/>
          <p:nvPr>
            <p:ph idx="2" type="title"/>
          </p:nvPr>
        </p:nvSpPr>
        <p:spPr>
          <a:xfrm>
            <a:off x="1884175" y="690100"/>
            <a:ext cx="3738900" cy="12801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/>
              <a:t>Reúna</a:t>
            </a:r>
            <a:r>
              <a:rPr lang="es-419" sz="2300"/>
              <a:t> las respuestas y entrene tu </a:t>
            </a:r>
            <a:r>
              <a:rPr i="1" lang="es-419" sz="2300"/>
              <a:t>pitch </a:t>
            </a:r>
            <a:r>
              <a:rPr lang="es-419" sz="2300"/>
              <a:t>para entrevistas y networking.</a:t>
            </a:r>
            <a:endParaRPr sz="2300">
              <a:solidFill>
                <a:srgbClr val="FFDEC7"/>
              </a:solidFill>
            </a:endParaRPr>
          </a:p>
        </p:txBody>
      </p:sp>
      <p:pic>
        <p:nvPicPr>
          <p:cNvPr id="603" name="Google Shape;603;p71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75" y="880606"/>
            <a:ext cx="899100" cy="899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idx="3" type="title"/>
          </p:nvPr>
        </p:nvSpPr>
        <p:spPr>
          <a:xfrm>
            <a:off x="1884175" y="2648675"/>
            <a:ext cx="3228300" cy="9261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/>
              <a:t>El </a:t>
            </a:r>
            <a:r>
              <a:rPr i="1" lang="es-419" sz="2300"/>
              <a:t>pitch</a:t>
            </a:r>
            <a:r>
              <a:rPr lang="es-419" sz="2300"/>
              <a:t> debe tener entre 3 y 5 minutos.</a:t>
            </a:r>
            <a:endParaRPr sz="2300">
              <a:solidFill>
                <a:srgbClr val="FFDEC7"/>
              </a:solidFill>
            </a:endParaRPr>
          </a:p>
        </p:txBody>
      </p:sp>
      <p:pic>
        <p:nvPicPr>
          <p:cNvPr id="609" name="Google Shape;609;p72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75" y="2755029"/>
            <a:ext cx="819900" cy="819900"/>
          </a:xfrm>
          <a:prstGeom prst="rect">
            <a:avLst/>
          </a:prstGeom>
        </p:spPr>
      </p:pic>
      <p:sp>
        <p:nvSpPr>
          <p:cNvPr id="610" name="Google Shape;610;p72"/>
          <p:cNvSpPr txBox="1"/>
          <p:nvPr>
            <p:ph idx="2" type="title"/>
          </p:nvPr>
        </p:nvSpPr>
        <p:spPr>
          <a:xfrm>
            <a:off x="1884175" y="690100"/>
            <a:ext cx="3738900" cy="12801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/>
              <a:t>Reúna las respuestas y entrene tu </a:t>
            </a:r>
            <a:r>
              <a:rPr i="1" lang="es-419" sz="2300"/>
              <a:t>pitch </a:t>
            </a:r>
            <a:r>
              <a:rPr lang="es-419" sz="2300"/>
              <a:t>para entrevistas y networking.</a:t>
            </a:r>
            <a:endParaRPr sz="2300">
              <a:solidFill>
                <a:srgbClr val="FFDEC7"/>
              </a:solidFill>
            </a:endParaRPr>
          </a:p>
        </p:txBody>
      </p:sp>
      <p:pic>
        <p:nvPicPr>
          <p:cNvPr id="611" name="Google Shape;611;p72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075" y="880606"/>
            <a:ext cx="899100" cy="899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7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348938" y="1390263"/>
            <a:ext cx="2363100" cy="2363100"/>
          </a:xfrm>
          <a:prstGeom prst="rect">
            <a:avLst/>
          </a:prstGeom>
          <a:ln>
            <a:noFill/>
          </a:ln>
        </p:spPr>
      </p:pic>
      <p:sp>
        <p:nvSpPr>
          <p:cNvPr id="617" name="Google Shape;617;p73"/>
          <p:cNvSpPr txBox="1"/>
          <p:nvPr>
            <p:ph idx="2" type="title"/>
          </p:nvPr>
        </p:nvSpPr>
        <p:spPr>
          <a:xfrm>
            <a:off x="3032750" y="1390275"/>
            <a:ext cx="3846000" cy="13839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>
                <a:latin typeface="Inter"/>
                <a:ea typeface="Inter"/>
                <a:cs typeface="Inter"/>
                <a:sym typeface="Inter"/>
              </a:rPr>
              <a:t>Aprende a contar y vender tus </a:t>
            </a:r>
            <a:r>
              <a:rPr b="1" lang="es-419" sz="2600">
                <a:latin typeface="Inter"/>
                <a:ea typeface="Inter"/>
                <a:cs typeface="Inter"/>
                <a:sym typeface="Inter"/>
              </a:rPr>
              <a:t>historias</a:t>
            </a:r>
            <a:r>
              <a:rPr b="1" lang="es-419" sz="2600">
                <a:latin typeface="Inter"/>
                <a:ea typeface="Inter"/>
                <a:cs typeface="Inter"/>
                <a:sym typeface="Inter"/>
              </a:rPr>
              <a:t> y experiencias.</a:t>
            </a:r>
            <a:endParaRPr b="1" sz="2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4"/>
          <p:cNvSpPr txBox="1"/>
          <p:nvPr>
            <p:ph idx="3" type="title"/>
          </p:nvPr>
        </p:nvSpPr>
        <p:spPr>
          <a:xfrm>
            <a:off x="360000" y="303300"/>
            <a:ext cx="36837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problema resuelves?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3" name="Google Shape;6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35455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4"/>
          <p:cNvSpPr txBox="1"/>
          <p:nvPr>
            <p:ph idx="4" type="title"/>
          </p:nvPr>
        </p:nvSpPr>
        <p:spPr>
          <a:xfrm>
            <a:off x="805200" y="1010825"/>
            <a:ext cx="4259700" cy="910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Tengo habilidades de resolver problemas complejos, soy determinada y nunca incumplo los plazos de lo que me comprometo a hacer.</a:t>
            </a:r>
            <a:endParaRPr sz="1500">
              <a:solidFill>
                <a:srgbClr val="01080E"/>
              </a:solidFill>
            </a:endParaRPr>
          </a:p>
        </p:txBody>
      </p:sp>
      <p:pic>
        <p:nvPicPr>
          <p:cNvPr id="625" name="Google Shape;62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476" y="166400"/>
            <a:ext cx="3642401" cy="20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5"/>
          <p:cNvSpPr txBox="1"/>
          <p:nvPr>
            <p:ph idx="3" type="title"/>
          </p:nvPr>
        </p:nvSpPr>
        <p:spPr>
          <a:xfrm>
            <a:off x="360000" y="303300"/>
            <a:ext cx="36837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problema resuelves?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1" name="Google Shape;6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35455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5"/>
          <p:cNvSpPr txBox="1"/>
          <p:nvPr>
            <p:ph idx="4" type="title"/>
          </p:nvPr>
        </p:nvSpPr>
        <p:spPr>
          <a:xfrm>
            <a:off x="805200" y="1010825"/>
            <a:ext cx="4250400" cy="910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Tengo habilidades de resolver problemas complejos, soy determinada y nunca incumplo los plazos de lo que me comprometo a hacer.</a:t>
            </a:r>
            <a:endParaRPr sz="1500">
              <a:solidFill>
                <a:srgbClr val="01080E"/>
              </a:solidFill>
            </a:endParaRPr>
          </a:p>
        </p:txBody>
      </p:sp>
      <p:sp>
        <p:nvSpPr>
          <p:cNvPr id="633" name="Google Shape;633;p75"/>
          <p:cNvSpPr txBox="1"/>
          <p:nvPr>
            <p:ph idx="3" type="title"/>
          </p:nvPr>
        </p:nvSpPr>
        <p:spPr>
          <a:xfrm>
            <a:off x="360000" y="2395250"/>
            <a:ext cx="36837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haces?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4" name="Google Shape;63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4465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5"/>
          <p:cNvSpPr txBox="1"/>
          <p:nvPr>
            <p:ph idx="4" type="title"/>
          </p:nvPr>
        </p:nvSpPr>
        <p:spPr>
          <a:xfrm>
            <a:off x="805200" y="3102775"/>
            <a:ext cx="4186500" cy="1141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Hoy trabajo como enfermera, pero estoy en transición hacia el área de tecnología que me permitirá construir cosas que cambiarán la vida de las personas.</a:t>
            </a:r>
            <a:endParaRPr sz="1500">
              <a:solidFill>
                <a:srgbClr val="01080E"/>
              </a:solidFill>
            </a:endParaRPr>
          </a:p>
        </p:txBody>
      </p:sp>
      <p:pic>
        <p:nvPicPr>
          <p:cNvPr id="636" name="Google Shape;63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476" y="166400"/>
            <a:ext cx="3642401" cy="20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idx="2" type="title"/>
          </p:nvPr>
        </p:nvSpPr>
        <p:spPr>
          <a:xfrm>
            <a:off x="926075" y="980350"/>
            <a:ext cx="33447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No se siente feliz en su trabajo.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180600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85" l="0" r="0" t="1895"/>
          <a:stretch/>
        </p:blipFill>
        <p:spPr>
          <a:xfrm>
            <a:off x="5505250" y="40020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"/>
          <p:cNvSpPr txBox="1"/>
          <p:nvPr>
            <p:ph idx="3" type="title"/>
          </p:nvPr>
        </p:nvSpPr>
        <p:spPr>
          <a:xfrm>
            <a:off x="360000" y="303300"/>
            <a:ext cx="36837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buscas?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2" name="Google Shape;6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35455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6"/>
          <p:cNvSpPr txBox="1"/>
          <p:nvPr>
            <p:ph idx="4" type="title"/>
          </p:nvPr>
        </p:nvSpPr>
        <p:spPr>
          <a:xfrm>
            <a:off x="805200" y="1010825"/>
            <a:ext cx="4109100" cy="1141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Me gustaría un empleo como desarrolladora en el área de tecnología, quiero saber cómo trabajan juntas personas de diferentes áreas para resolver problemas.</a:t>
            </a:r>
            <a:endParaRPr sz="1500">
              <a:solidFill>
                <a:srgbClr val="01080E"/>
              </a:solidFill>
            </a:endParaRPr>
          </a:p>
        </p:txBody>
      </p:sp>
      <p:pic>
        <p:nvPicPr>
          <p:cNvPr id="644" name="Google Shape;64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476" y="166400"/>
            <a:ext cx="3642401" cy="20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7"/>
          <p:cNvSpPr txBox="1"/>
          <p:nvPr>
            <p:ph idx="3" type="title"/>
          </p:nvPr>
        </p:nvSpPr>
        <p:spPr>
          <a:xfrm>
            <a:off x="360000" y="303300"/>
            <a:ext cx="36837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¿Qué buscas?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0" name="Google Shape;6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35455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7"/>
          <p:cNvSpPr txBox="1"/>
          <p:nvPr>
            <p:ph idx="4" type="title"/>
          </p:nvPr>
        </p:nvSpPr>
        <p:spPr>
          <a:xfrm>
            <a:off x="805200" y="1010825"/>
            <a:ext cx="4109100" cy="1141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Me gustaría un empleo como desarrolladora en el área de tecnología, quiero saber cómo trabajan juntas personas de diferentes áreas para resolver problemas.</a:t>
            </a:r>
            <a:endParaRPr sz="1500">
              <a:solidFill>
                <a:srgbClr val="01080E"/>
              </a:solidFill>
            </a:endParaRPr>
          </a:p>
        </p:txBody>
      </p:sp>
      <p:sp>
        <p:nvSpPr>
          <p:cNvPr id="652" name="Google Shape;652;p77"/>
          <p:cNvSpPr txBox="1"/>
          <p:nvPr>
            <p:ph idx="3" type="title"/>
          </p:nvPr>
        </p:nvSpPr>
        <p:spPr>
          <a:xfrm>
            <a:off x="360000" y="2638888"/>
            <a:ext cx="36837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¿Quién eres?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3" name="Google Shape;6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690138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7"/>
          <p:cNvSpPr txBox="1"/>
          <p:nvPr>
            <p:ph idx="4" type="title"/>
          </p:nvPr>
        </p:nvSpPr>
        <p:spPr>
          <a:xfrm>
            <a:off x="805200" y="3346413"/>
            <a:ext cx="4109100" cy="910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Soy práctica, me gusta tomar decisiones rápidas y estoy atenta </a:t>
            </a:r>
            <a:r>
              <a:rPr lang="es-419" sz="1500"/>
              <a:t>todo aquello que necesite automatización.</a:t>
            </a:r>
            <a:endParaRPr sz="1500">
              <a:solidFill>
                <a:srgbClr val="01080E"/>
              </a:solidFill>
            </a:endParaRPr>
          </a:p>
        </p:txBody>
      </p:sp>
      <p:pic>
        <p:nvPicPr>
          <p:cNvPr id="655" name="Google Shape;65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476" y="166400"/>
            <a:ext cx="3642401" cy="20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8"/>
          <p:cNvSpPr txBox="1"/>
          <p:nvPr>
            <p:ph type="title"/>
          </p:nvPr>
        </p:nvSpPr>
        <p:spPr>
          <a:xfrm>
            <a:off x="720000" y="1365950"/>
            <a:ext cx="51564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MUJERES EN TECNOLOGÍA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661" name="Google Shape;661;p78"/>
          <p:cNvSpPr txBox="1"/>
          <p:nvPr>
            <p:ph idx="2" type="title"/>
          </p:nvPr>
        </p:nvSpPr>
        <p:spPr>
          <a:xfrm>
            <a:off x="720000" y="882650"/>
            <a:ext cx="51564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// Clase 2.2 _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9"/>
          <p:cNvSpPr/>
          <p:nvPr>
            <p:ph idx="2" type="pic"/>
          </p:nvPr>
        </p:nvSpPr>
        <p:spPr>
          <a:xfrm>
            <a:off x="5615725" y="542250"/>
            <a:ext cx="3239100" cy="2558100"/>
          </a:xfrm>
          <a:prstGeom prst="snip2DiagRect">
            <a:avLst>
              <a:gd fmla="val 0" name="adj1"/>
              <a:gd fmla="val 16667" name="adj2"/>
            </a:avLst>
          </a:prstGeom>
        </p:spPr>
      </p:sp>
      <p:sp>
        <p:nvSpPr>
          <p:cNvPr id="667" name="Google Shape;667;p79"/>
          <p:cNvSpPr txBox="1"/>
          <p:nvPr>
            <p:ph idx="3" type="title"/>
          </p:nvPr>
        </p:nvSpPr>
        <p:spPr>
          <a:xfrm>
            <a:off x="360000" y="303300"/>
            <a:ext cx="36837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Permitirse</a:t>
            </a: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Cambiar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8" name="Google Shape;6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35455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9"/>
          <p:cNvSpPr txBox="1"/>
          <p:nvPr>
            <p:ph idx="4" type="title"/>
          </p:nvPr>
        </p:nvSpPr>
        <p:spPr>
          <a:xfrm>
            <a:off x="805200" y="1091650"/>
            <a:ext cx="4109100" cy="910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Reflejar sobre los cambios deseados;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Que vas a tener que estudiar;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Y si la tecnología es el camino deseado.</a:t>
            </a:r>
            <a:endParaRPr sz="1500"/>
          </a:p>
        </p:txBody>
      </p:sp>
      <p:sp>
        <p:nvSpPr>
          <p:cNvPr id="670" name="Google Shape;670;p79"/>
          <p:cNvSpPr txBox="1"/>
          <p:nvPr>
            <p:ph idx="3" type="title"/>
          </p:nvPr>
        </p:nvSpPr>
        <p:spPr>
          <a:xfrm>
            <a:off x="360000" y="2420275"/>
            <a:ext cx="36837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Sentirse bien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1" name="Google Shape;6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638263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9"/>
          <p:cNvSpPr txBox="1"/>
          <p:nvPr>
            <p:ph idx="4" type="title"/>
          </p:nvPr>
        </p:nvSpPr>
        <p:spPr>
          <a:xfrm>
            <a:off x="805200" y="2985138"/>
            <a:ext cx="4109100" cy="13725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Este cambio </a:t>
            </a:r>
            <a:r>
              <a:rPr lang="es-419" sz="1500"/>
              <a:t>¿A quién va a impactar?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Sentirse bien con el cambio, hace que todo a su </a:t>
            </a:r>
            <a:r>
              <a:rPr lang="es-419" sz="1500"/>
              <a:t>entorno</a:t>
            </a:r>
            <a:r>
              <a:rPr lang="es-419" sz="1500"/>
              <a:t> se transforme.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/>
              <a:t>A quién va a impactar;</a:t>
            </a:r>
            <a:endParaRPr sz="1500"/>
          </a:p>
        </p:txBody>
      </p:sp>
      <p:pic>
        <p:nvPicPr>
          <p:cNvPr id="673" name="Google Shape;673;p7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6035850" y="634300"/>
            <a:ext cx="2386800" cy="23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0"/>
          <p:cNvSpPr txBox="1"/>
          <p:nvPr>
            <p:ph idx="3" type="title"/>
          </p:nvPr>
        </p:nvSpPr>
        <p:spPr>
          <a:xfrm>
            <a:off x="360000" y="303300"/>
            <a:ext cx="4634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Empoderamiento - “Empowerment”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9" name="Google Shape;6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35455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0"/>
          <p:cNvSpPr txBox="1"/>
          <p:nvPr>
            <p:ph idx="4" type="title"/>
          </p:nvPr>
        </p:nvSpPr>
        <p:spPr>
          <a:xfrm>
            <a:off x="805200" y="1091650"/>
            <a:ext cx="4109100" cy="16035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El concepto surgió en Estados Unidos en los años 1970, con el objetivo de debatir cuestiones civiles relacionadas con la raza.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Pronto fue incorporado por el público femenino.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1" name="Google Shape;681;p80"/>
          <p:cNvSpPr/>
          <p:nvPr>
            <p:ph idx="2" type="pic"/>
          </p:nvPr>
        </p:nvSpPr>
        <p:spPr>
          <a:xfrm>
            <a:off x="5615725" y="77955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sp>
      <p:pic>
        <p:nvPicPr>
          <p:cNvPr id="682" name="Google Shape;68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825" y="961625"/>
            <a:ext cx="2858975" cy="16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1"/>
          <p:cNvSpPr txBox="1"/>
          <p:nvPr>
            <p:ph idx="3" type="title"/>
          </p:nvPr>
        </p:nvSpPr>
        <p:spPr>
          <a:xfrm>
            <a:off x="360000" y="303300"/>
            <a:ext cx="4634100" cy="1141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¿Cómo el empoderamiento puede ayudar en un entorno predominantemente masculino?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8" name="Google Shape;68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86877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81"/>
          <p:cNvSpPr txBox="1"/>
          <p:nvPr>
            <p:ph idx="4" type="title"/>
          </p:nvPr>
        </p:nvSpPr>
        <p:spPr>
          <a:xfrm>
            <a:off x="681775" y="177500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Reconociendo tus habilidades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90" name="Google Shape;6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2520938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1"/>
          <p:cNvSpPr txBox="1"/>
          <p:nvPr>
            <p:ph idx="4" type="title"/>
          </p:nvPr>
        </p:nvSpPr>
        <p:spPr>
          <a:xfrm>
            <a:off x="681775" y="2428338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Cambiar las creencias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92" name="Google Shape;6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31731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1"/>
          <p:cNvSpPr txBox="1"/>
          <p:nvPr>
            <p:ph idx="4" type="title"/>
          </p:nvPr>
        </p:nvSpPr>
        <p:spPr>
          <a:xfrm>
            <a:off x="681775" y="310815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Mujer = Hombre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94" name="Google Shape;69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825" y="946075"/>
            <a:ext cx="2129475" cy="14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2"/>
          <p:cNvSpPr txBox="1"/>
          <p:nvPr>
            <p:ph type="title"/>
          </p:nvPr>
        </p:nvSpPr>
        <p:spPr>
          <a:xfrm>
            <a:off x="646975" y="891400"/>
            <a:ext cx="51564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Las mujeres y la tecnología</a:t>
            </a:r>
            <a:endParaRPr>
              <a:solidFill>
                <a:srgbClr val="FF8C2A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9" l="0" r="0" t="199"/>
          <a:stretch/>
        </p:blipFill>
        <p:spPr>
          <a:xfrm>
            <a:off x="5615725" y="77955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705" name="Google Shape;705;p83"/>
          <p:cNvSpPr txBox="1"/>
          <p:nvPr>
            <p:ph type="title"/>
          </p:nvPr>
        </p:nvSpPr>
        <p:spPr>
          <a:xfrm>
            <a:off x="360000" y="360000"/>
            <a:ext cx="4221900" cy="5640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Ada Lovelace</a:t>
            </a:r>
            <a:endParaRPr/>
          </a:p>
        </p:txBody>
      </p:sp>
      <p:sp>
        <p:nvSpPr>
          <p:cNvPr id="706" name="Google Shape;706;p83"/>
          <p:cNvSpPr txBox="1"/>
          <p:nvPr>
            <p:ph idx="3" type="title"/>
          </p:nvPr>
        </p:nvSpPr>
        <p:spPr>
          <a:xfrm>
            <a:off x="259800" y="962550"/>
            <a:ext cx="4221900" cy="3543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</a:t>
            </a:r>
            <a:r>
              <a:rPr lang="es-419" sz="1400"/>
              <a:t>ugusta Ada Byron King, condesa de Lovelace (1815-1852), conocida como Ada Lovelace, fue una matemática y autora inglesa. Escribió el primer algoritmo procesado por una máquina, el motor analítico de Charles Babbage.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Mientras estuvo involucrada en el proyecto de Babbage, desarrolló los algoritmos que permitieron a la máquina calcular los valores de funciones matemáticas, además de publicar una colección de notas sobre el motor analítico. 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Por este trabajo es considerada la primera programadora de toda la historia.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4"/>
          <p:cNvSpPr txBox="1"/>
          <p:nvPr>
            <p:ph idx="3" type="title"/>
          </p:nvPr>
        </p:nvSpPr>
        <p:spPr>
          <a:xfrm>
            <a:off x="360000" y="303300"/>
            <a:ext cx="4634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Tecnología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2" name="Google Shape;7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20407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4"/>
          <p:cNvSpPr txBox="1"/>
          <p:nvPr>
            <p:ph idx="4" type="title"/>
          </p:nvPr>
        </p:nvSpPr>
        <p:spPr>
          <a:xfrm>
            <a:off x="681775" y="111030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Formación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14" name="Google Shape;714;p8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8" l="0" r="0" t="248"/>
          <a:stretch/>
        </p:blipFill>
        <p:spPr>
          <a:xfrm>
            <a:off x="5815800" y="779550"/>
            <a:ext cx="3039000" cy="20166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5"/>
          <p:cNvSpPr txBox="1"/>
          <p:nvPr>
            <p:ph idx="3" type="title"/>
          </p:nvPr>
        </p:nvSpPr>
        <p:spPr>
          <a:xfrm>
            <a:off x="360000" y="303300"/>
            <a:ext cx="4634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Tecnología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0" name="Google Shape;72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20407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5"/>
          <p:cNvSpPr txBox="1"/>
          <p:nvPr>
            <p:ph idx="4" type="title"/>
          </p:nvPr>
        </p:nvSpPr>
        <p:spPr>
          <a:xfrm>
            <a:off x="681775" y="111030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Formación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22" name="Google Shape;72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8956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5"/>
          <p:cNvSpPr txBox="1"/>
          <p:nvPr>
            <p:ph idx="4" type="title"/>
          </p:nvPr>
        </p:nvSpPr>
        <p:spPr>
          <a:xfrm>
            <a:off x="681775" y="182860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Capacitación contínua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24" name="Google Shape;724;p8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8" l="0" r="0" t="248"/>
          <a:stretch/>
        </p:blipFill>
        <p:spPr>
          <a:xfrm>
            <a:off x="5815800" y="779550"/>
            <a:ext cx="3039000" cy="20166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idx="3" type="title"/>
          </p:nvPr>
        </p:nvSpPr>
        <p:spPr>
          <a:xfrm>
            <a:off x="926075" y="1814350"/>
            <a:ext cx="3481800" cy="1141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Cree que una vez que eligió una carrera tiene que seguirla.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380" name="Google Shape;380;p50"/>
          <p:cNvSpPr txBox="1"/>
          <p:nvPr>
            <p:ph idx="2" type="title"/>
          </p:nvPr>
        </p:nvSpPr>
        <p:spPr>
          <a:xfrm>
            <a:off x="926075" y="980350"/>
            <a:ext cx="34818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No se siente feliz en su trabajo.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381" name="Google Shape;3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180600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1248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0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85" l="0" r="0" t="1895"/>
          <a:stretch/>
        </p:blipFill>
        <p:spPr>
          <a:xfrm>
            <a:off x="5505250" y="40020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6"/>
          <p:cNvSpPr txBox="1"/>
          <p:nvPr>
            <p:ph idx="3" type="title"/>
          </p:nvPr>
        </p:nvSpPr>
        <p:spPr>
          <a:xfrm>
            <a:off x="360000" y="303300"/>
            <a:ext cx="4634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Tecnología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0" name="Google Shape;73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20407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86"/>
          <p:cNvSpPr txBox="1"/>
          <p:nvPr>
            <p:ph idx="4" type="title"/>
          </p:nvPr>
        </p:nvSpPr>
        <p:spPr>
          <a:xfrm>
            <a:off x="681775" y="111030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Formación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32" name="Google Shape;7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8956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6"/>
          <p:cNvSpPr txBox="1"/>
          <p:nvPr>
            <p:ph idx="4" type="title"/>
          </p:nvPr>
        </p:nvSpPr>
        <p:spPr>
          <a:xfrm>
            <a:off x="681775" y="179010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Capacitación contínua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34" name="Google Shape;73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25084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6"/>
          <p:cNvSpPr txBox="1"/>
          <p:nvPr>
            <p:ph idx="4" type="title"/>
          </p:nvPr>
        </p:nvSpPr>
        <p:spPr>
          <a:xfrm>
            <a:off x="681775" y="244345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Grupos de apoyo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36" name="Google Shape;736;p8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8" l="0" r="0" t="248"/>
          <a:stretch/>
        </p:blipFill>
        <p:spPr>
          <a:xfrm>
            <a:off x="5815800" y="779550"/>
            <a:ext cx="3039000" cy="20166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7"/>
          <p:cNvSpPr txBox="1"/>
          <p:nvPr>
            <p:ph idx="3" type="title"/>
          </p:nvPr>
        </p:nvSpPr>
        <p:spPr>
          <a:xfrm>
            <a:off x="360000" y="303300"/>
            <a:ext cx="4634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Tecnología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2" name="Google Shape;74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20407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>
            <p:ph idx="4" type="title"/>
          </p:nvPr>
        </p:nvSpPr>
        <p:spPr>
          <a:xfrm>
            <a:off x="681775" y="111030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Formación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4" name="Google Shape;74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8956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7"/>
          <p:cNvSpPr txBox="1"/>
          <p:nvPr>
            <p:ph idx="4" type="title"/>
          </p:nvPr>
        </p:nvSpPr>
        <p:spPr>
          <a:xfrm>
            <a:off x="681775" y="179010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Capacitación contínua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6" name="Google Shape;74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25084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7"/>
          <p:cNvSpPr txBox="1"/>
          <p:nvPr>
            <p:ph idx="4" type="title"/>
          </p:nvPr>
        </p:nvSpPr>
        <p:spPr>
          <a:xfrm>
            <a:off x="681775" y="244345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Grupos de apoyo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8" name="Google Shape;74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312117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7"/>
          <p:cNvSpPr txBox="1"/>
          <p:nvPr>
            <p:ph idx="4" type="title"/>
          </p:nvPr>
        </p:nvSpPr>
        <p:spPr>
          <a:xfrm>
            <a:off x="681775" y="3054263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Objetivos específicos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50" name="Google Shape;750;p8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8" l="0" r="0" t="248"/>
          <a:stretch/>
        </p:blipFill>
        <p:spPr>
          <a:xfrm>
            <a:off x="5815800" y="779550"/>
            <a:ext cx="3039000" cy="20166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8"/>
          <p:cNvSpPr txBox="1"/>
          <p:nvPr>
            <p:ph idx="3" type="title"/>
          </p:nvPr>
        </p:nvSpPr>
        <p:spPr>
          <a:xfrm>
            <a:off x="360000" y="303300"/>
            <a:ext cx="4634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Tecnología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6" name="Google Shape;7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28285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8"/>
          <p:cNvSpPr txBox="1"/>
          <p:nvPr>
            <p:ph idx="4" type="title"/>
          </p:nvPr>
        </p:nvSpPr>
        <p:spPr>
          <a:xfrm>
            <a:off x="681775" y="121315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Formación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58" name="Google Shape;75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8956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88"/>
          <p:cNvSpPr txBox="1"/>
          <p:nvPr>
            <p:ph idx="4" type="title"/>
          </p:nvPr>
        </p:nvSpPr>
        <p:spPr>
          <a:xfrm>
            <a:off x="681775" y="182860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Capacitación contínua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60" name="Google Shape;76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25084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8"/>
          <p:cNvSpPr txBox="1"/>
          <p:nvPr>
            <p:ph idx="4" type="title"/>
          </p:nvPr>
        </p:nvSpPr>
        <p:spPr>
          <a:xfrm>
            <a:off x="681775" y="2443450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Grupos de apoyo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62" name="Google Shape;76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312117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8"/>
          <p:cNvSpPr txBox="1"/>
          <p:nvPr>
            <p:ph idx="4" type="title"/>
          </p:nvPr>
        </p:nvSpPr>
        <p:spPr>
          <a:xfrm>
            <a:off x="681775" y="3054263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Objetivos específicos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64" name="Google Shape;76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374065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8"/>
          <p:cNvSpPr txBox="1"/>
          <p:nvPr>
            <p:ph idx="4" type="title"/>
          </p:nvPr>
        </p:nvSpPr>
        <p:spPr>
          <a:xfrm>
            <a:off x="681775" y="3673738"/>
            <a:ext cx="4109100" cy="679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Network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66" name="Google Shape;766;p8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8" l="0" r="0" t="248"/>
          <a:stretch/>
        </p:blipFill>
        <p:spPr>
          <a:xfrm>
            <a:off x="5815800" y="779550"/>
            <a:ext cx="3039000" cy="20166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9"/>
          <p:cNvSpPr txBox="1"/>
          <p:nvPr>
            <p:ph type="title"/>
          </p:nvPr>
        </p:nvSpPr>
        <p:spPr>
          <a:xfrm>
            <a:off x="720000" y="1365950"/>
            <a:ext cx="51564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CÓMO PREPARARTE PARA UNA ENTREVISTA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772" name="Google Shape;772;p89"/>
          <p:cNvSpPr txBox="1"/>
          <p:nvPr>
            <p:ph idx="2" type="title"/>
          </p:nvPr>
        </p:nvSpPr>
        <p:spPr>
          <a:xfrm>
            <a:off x="720000" y="882650"/>
            <a:ext cx="51564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// Clase 3.1</a:t>
            </a:r>
            <a:r>
              <a:rPr lang="es-419"/>
              <a:t> _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0"/>
          <p:cNvSpPr txBox="1"/>
          <p:nvPr>
            <p:ph idx="2" type="title"/>
          </p:nvPr>
        </p:nvSpPr>
        <p:spPr>
          <a:xfrm>
            <a:off x="926075" y="5629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Buscar conocer la empresa.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778" name="Google Shape;77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#ff8c2a</a:t>
            </a:r>
            <a:endParaRPr/>
          </a:p>
        </p:txBody>
      </p:sp>
      <p:pic>
        <p:nvPicPr>
          <p:cNvPr id="780" name="Google Shape;780;p90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1"/>
          <p:cNvSpPr txBox="1"/>
          <p:nvPr>
            <p:ph idx="3" type="title"/>
          </p:nvPr>
        </p:nvSpPr>
        <p:spPr>
          <a:xfrm>
            <a:off x="926075" y="1251650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Ver las habilidades que la vacante pide.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786" name="Google Shape;786;p91"/>
          <p:cNvSpPr txBox="1"/>
          <p:nvPr>
            <p:ph idx="2" type="title"/>
          </p:nvPr>
        </p:nvSpPr>
        <p:spPr>
          <a:xfrm>
            <a:off x="926075" y="5629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Buscar conocer la empresa.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787" name="Google Shape;78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50776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91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2"/>
          <p:cNvSpPr txBox="1"/>
          <p:nvPr>
            <p:ph idx="3" type="title"/>
          </p:nvPr>
        </p:nvSpPr>
        <p:spPr>
          <a:xfrm>
            <a:off x="926075" y="1251650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Ver las habilidades que la vacante pide.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795" name="Google Shape;795;p92"/>
          <p:cNvSpPr txBox="1"/>
          <p:nvPr>
            <p:ph idx="4" type="title"/>
          </p:nvPr>
        </p:nvSpPr>
        <p:spPr>
          <a:xfrm>
            <a:off x="926075" y="2153500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Arreglar tus proyectos y github.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796" name="Google Shape;796;p92"/>
          <p:cNvSpPr txBox="1"/>
          <p:nvPr>
            <p:ph idx="2" type="title"/>
          </p:nvPr>
        </p:nvSpPr>
        <p:spPr>
          <a:xfrm>
            <a:off x="926075" y="5629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Buscar conocer la empresa.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797" name="Google Shape;79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50776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4096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92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3"/>
          <p:cNvSpPr txBox="1"/>
          <p:nvPr>
            <p:ph idx="3" type="title"/>
          </p:nvPr>
        </p:nvSpPr>
        <p:spPr>
          <a:xfrm>
            <a:off x="926075" y="125163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Ver las habilidades que la vacante pide.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806" name="Google Shape;806;p93"/>
          <p:cNvSpPr txBox="1"/>
          <p:nvPr>
            <p:ph idx="4" type="title"/>
          </p:nvPr>
        </p:nvSpPr>
        <p:spPr>
          <a:xfrm>
            <a:off x="926075" y="215348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Arreglar tus proyectos y github.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807" name="Google Shape;807;p93"/>
          <p:cNvSpPr txBox="1"/>
          <p:nvPr>
            <p:ph idx="2" type="title"/>
          </p:nvPr>
        </p:nvSpPr>
        <p:spPr>
          <a:xfrm>
            <a:off x="926075" y="562963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Buscar conocer la empresa.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808" name="Google Shape;8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5077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409600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3"/>
          <p:cNvSpPr txBox="1"/>
          <p:nvPr>
            <p:ph idx="4" type="title"/>
          </p:nvPr>
        </p:nvSpPr>
        <p:spPr>
          <a:xfrm>
            <a:off x="926075" y="320938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Entrenar tu </a:t>
            </a:r>
            <a:r>
              <a:rPr b="1" i="1" lang="es-419">
                <a:latin typeface="Inter"/>
                <a:ea typeface="Inter"/>
                <a:cs typeface="Inter"/>
                <a:sym typeface="Inter"/>
              </a:rPr>
              <a:t>pitch </a:t>
            </a:r>
            <a:r>
              <a:rPr b="1" lang="es-419">
                <a:latin typeface="Inter"/>
                <a:ea typeface="Inter"/>
                <a:cs typeface="Inter"/>
                <a:sym typeface="Inter"/>
              </a:rPr>
              <a:t>y respuestas.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812" name="Google Shape;81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4655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93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4"/>
          <p:cNvSpPr txBox="1"/>
          <p:nvPr>
            <p:ph type="title"/>
          </p:nvPr>
        </p:nvSpPr>
        <p:spPr>
          <a:xfrm>
            <a:off x="360000" y="360000"/>
            <a:ext cx="4221900" cy="9828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Buenas prácticas para pos entrevistas.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819" name="Google Shape;819;p94"/>
          <p:cNvSpPr txBox="1"/>
          <p:nvPr>
            <p:ph idx="3" type="title"/>
          </p:nvPr>
        </p:nvSpPr>
        <p:spPr>
          <a:xfrm>
            <a:off x="898250" y="1476900"/>
            <a:ext cx="36837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Ensayar las respuestas a las preguntas formuladas.</a:t>
            </a:r>
            <a:endParaRPr>
              <a:solidFill>
                <a:srgbClr val="01080E"/>
              </a:solidFill>
            </a:endParaRPr>
          </a:p>
        </p:txBody>
      </p:sp>
      <p:pic>
        <p:nvPicPr>
          <p:cNvPr id="820" name="Google Shape;8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25" y="1733000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825" y="360000"/>
            <a:ext cx="2003600" cy="20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5"/>
          <p:cNvSpPr txBox="1"/>
          <p:nvPr>
            <p:ph type="title"/>
          </p:nvPr>
        </p:nvSpPr>
        <p:spPr>
          <a:xfrm>
            <a:off x="360000" y="360000"/>
            <a:ext cx="4221900" cy="9828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Buenas prácticas para pos entrevistas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827" name="Google Shape;827;p95"/>
          <p:cNvSpPr txBox="1"/>
          <p:nvPr>
            <p:ph idx="4" type="title"/>
          </p:nvPr>
        </p:nvSpPr>
        <p:spPr>
          <a:xfrm>
            <a:off x="898250" y="2445000"/>
            <a:ext cx="32175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Buscar soluciones para resolver casos pasados.</a:t>
            </a:r>
            <a:endParaRPr>
              <a:solidFill>
                <a:srgbClr val="01080E"/>
              </a:solidFill>
            </a:endParaRPr>
          </a:p>
        </p:txBody>
      </p:sp>
      <p:sp>
        <p:nvSpPr>
          <p:cNvPr id="828" name="Google Shape;828;p95"/>
          <p:cNvSpPr txBox="1"/>
          <p:nvPr>
            <p:ph idx="3" type="title"/>
          </p:nvPr>
        </p:nvSpPr>
        <p:spPr>
          <a:xfrm>
            <a:off x="898250" y="1476900"/>
            <a:ext cx="32175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Ensayar las respuestas a las preguntas formuladas.</a:t>
            </a:r>
            <a:endParaRPr>
              <a:solidFill>
                <a:srgbClr val="01080E"/>
              </a:solidFill>
            </a:endParaRPr>
          </a:p>
        </p:txBody>
      </p:sp>
      <p:pic>
        <p:nvPicPr>
          <p:cNvPr id="829" name="Google Shape;82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25" y="1733000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25" y="27011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825" y="360000"/>
            <a:ext cx="2003600" cy="20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>
            <p:ph idx="3" type="title"/>
          </p:nvPr>
        </p:nvSpPr>
        <p:spPr>
          <a:xfrm>
            <a:off x="926075" y="1814350"/>
            <a:ext cx="3509100" cy="1141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Cree que una vez que eligió una carrera tiene que seguirla.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389" name="Google Shape;389;p51"/>
          <p:cNvSpPr txBox="1"/>
          <p:nvPr>
            <p:ph idx="4" type="title"/>
          </p:nvPr>
        </p:nvSpPr>
        <p:spPr>
          <a:xfrm>
            <a:off x="926075" y="2913300"/>
            <a:ext cx="3509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Tiene miedo de hacer un cambio radical.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390" name="Google Shape;390;p51"/>
          <p:cNvSpPr txBox="1"/>
          <p:nvPr>
            <p:ph idx="2" type="title"/>
          </p:nvPr>
        </p:nvSpPr>
        <p:spPr>
          <a:xfrm>
            <a:off x="926075" y="980350"/>
            <a:ext cx="3509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No se siente feliz en su trabajo.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180600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1248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1694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1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85" l="0" r="0" t="1895"/>
          <a:stretch/>
        </p:blipFill>
        <p:spPr>
          <a:xfrm>
            <a:off x="5505250" y="40020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6"/>
          <p:cNvSpPr txBox="1"/>
          <p:nvPr>
            <p:ph type="title"/>
          </p:nvPr>
        </p:nvSpPr>
        <p:spPr>
          <a:xfrm>
            <a:off x="360000" y="360000"/>
            <a:ext cx="4221900" cy="9828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Buenas prácticas para pos entrevistas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837" name="Google Shape;837;p96"/>
          <p:cNvSpPr txBox="1"/>
          <p:nvPr>
            <p:ph idx="4" type="title"/>
          </p:nvPr>
        </p:nvSpPr>
        <p:spPr>
          <a:xfrm>
            <a:off x="898250" y="2445000"/>
            <a:ext cx="32448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Buscar soluciones para resolver casos pasados.</a:t>
            </a:r>
            <a:endParaRPr>
              <a:solidFill>
                <a:srgbClr val="01080E"/>
              </a:solidFill>
            </a:endParaRPr>
          </a:p>
        </p:txBody>
      </p:sp>
      <p:sp>
        <p:nvSpPr>
          <p:cNvPr id="838" name="Google Shape;838;p96"/>
          <p:cNvSpPr txBox="1"/>
          <p:nvPr>
            <p:ph idx="5" type="title"/>
          </p:nvPr>
        </p:nvSpPr>
        <p:spPr>
          <a:xfrm>
            <a:off x="898275" y="3512600"/>
            <a:ext cx="36837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Pedir feedbacks y </a:t>
            </a:r>
            <a:r>
              <a:rPr lang="es-419"/>
              <a:t>apuntarlos para las próximas.</a:t>
            </a:r>
            <a:endParaRPr>
              <a:solidFill>
                <a:srgbClr val="01080E"/>
              </a:solidFill>
            </a:endParaRPr>
          </a:p>
        </p:txBody>
      </p:sp>
      <p:sp>
        <p:nvSpPr>
          <p:cNvPr id="839" name="Google Shape;839;p96"/>
          <p:cNvSpPr txBox="1"/>
          <p:nvPr>
            <p:ph idx="3" type="title"/>
          </p:nvPr>
        </p:nvSpPr>
        <p:spPr>
          <a:xfrm>
            <a:off x="898250" y="1476900"/>
            <a:ext cx="32448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Ensayar las respuestas a las preguntas formuladas.</a:t>
            </a:r>
            <a:endParaRPr>
              <a:solidFill>
                <a:srgbClr val="01080E"/>
              </a:solidFill>
            </a:endParaRPr>
          </a:p>
        </p:txBody>
      </p:sp>
      <p:pic>
        <p:nvPicPr>
          <p:cNvPr id="840" name="Google Shape;84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25" y="1733000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25" y="27011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38" y="3768750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825" y="360000"/>
            <a:ext cx="2003600" cy="20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7"/>
          <p:cNvSpPr txBox="1"/>
          <p:nvPr>
            <p:ph type="title"/>
          </p:nvPr>
        </p:nvSpPr>
        <p:spPr>
          <a:xfrm>
            <a:off x="720000" y="1365950"/>
            <a:ext cx="51564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RECLUTADORES Y COMUNIDADES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849" name="Google Shape;849;p97"/>
          <p:cNvSpPr txBox="1"/>
          <p:nvPr>
            <p:ph idx="2" type="title"/>
          </p:nvPr>
        </p:nvSpPr>
        <p:spPr>
          <a:xfrm>
            <a:off x="720000" y="882650"/>
            <a:ext cx="51564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// Clase 3.2 _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8"/>
          <p:cNvSpPr txBox="1"/>
          <p:nvPr>
            <p:ph type="title"/>
          </p:nvPr>
        </p:nvSpPr>
        <p:spPr>
          <a:xfrm>
            <a:off x="360000" y="359988"/>
            <a:ext cx="5502600" cy="6033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NETWORKING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855" name="Google Shape;855;p98"/>
          <p:cNvSpPr txBox="1"/>
          <p:nvPr>
            <p:ph idx="2" type="title"/>
          </p:nvPr>
        </p:nvSpPr>
        <p:spPr>
          <a:xfrm>
            <a:off x="1330201" y="1193738"/>
            <a:ext cx="46995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Conectarse </a:t>
            </a:r>
            <a:r>
              <a:rPr lang="es-419"/>
              <a:t>a</a:t>
            </a:r>
            <a:r>
              <a:rPr b="1" lang="es-419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s-419"/>
              <a:t>la persona reclutadora.</a:t>
            </a:r>
            <a:endParaRPr>
              <a:solidFill>
                <a:srgbClr val="01080E"/>
              </a:solidFill>
            </a:endParaRPr>
          </a:p>
        </p:txBody>
      </p:sp>
      <p:pic>
        <p:nvPicPr>
          <p:cNvPr id="856" name="Google Shape;856;p98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300088"/>
            <a:ext cx="621300" cy="6213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9"/>
          <p:cNvSpPr txBox="1"/>
          <p:nvPr>
            <p:ph type="title"/>
          </p:nvPr>
        </p:nvSpPr>
        <p:spPr>
          <a:xfrm>
            <a:off x="360000" y="359988"/>
            <a:ext cx="5502600" cy="6033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NETWORKING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862" name="Google Shape;862;p99"/>
          <p:cNvSpPr txBox="1"/>
          <p:nvPr>
            <p:ph idx="2" type="title"/>
          </p:nvPr>
        </p:nvSpPr>
        <p:spPr>
          <a:xfrm>
            <a:off x="1330201" y="1193738"/>
            <a:ext cx="46995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Conectarse </a:t>
            </a:r>
            <a:r>
              <a:rPr lang="es-419"/>
              <a:t>a la persona reclutadora.</a:t>
            </a:r>
            <a:endParaRPr>
              <a:solidFill>
                <a:srgbClr val="01080E"/>
              </a:solidFill>
            </a:endParaRPr>
          </a:p>
        </p:txBody>
      </p:sp>
      <p:sp>
        <p:nvSpPr>
          <p:cNvPr id="863" name="Google Shape;863;p99"/>
          <p:cNvSpPr txBox="1"/>
          <p:nvPr>
            <p:ph idx="3" type="title"/>
          </p:nvPr>
        </p:nvSpPr>
        <p:spPr>
          <a:xfrm>
            <a:off x="1330200" y="2215275"/>
            <a:ext cx="50940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Utilizar Linkedin</a:t>
            </a:r>
            <a:r>
              <a:rPr lang="es-419"/>
              <a:t> para encontrar reclutadores y personas del área tech.</a:t>
            </a:r>
            <a:endParaRPr>
              <a:solidFill>
                <a:srgbClr val="01080E"/>
              </a:solidFill>
            </a:endParaRPr>
          </a:p>
        </p:txBody>
      </p:sp>
      <p:pic>
        <p:nvPicPr>
          <p:cNvPr id="864" name="Google Shape;864;p99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300088"/>
            <a:ext cx="621300" cy="621300"/>
          </a:xfrm>
          <a:prstGeom prst="rect">
            <a:avLst/>
          </a:prstGeom>
          <a:ln>
            <a:noFill/>
          </a:ln>
        </p:spPr>
      </p:pic>
      <p:pic>
        <p:nvPicPr>
          <p:cNvPr id="865" name="Google Shape;865;p99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2321613"/>
            <a:ext cx="621300" cy="6213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0"/>
          <p:cNvSpPr txBox="1"/>
          <p:nvPr>
            <p:ph type="title"/>
          </p:nvPr>
        </p:nvSpPr>
        <p:spPr>
          <a:xfrm>
            <a:off x="360000" y="359988"/>
            <a:ext cx="5502600" cy="6033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NETWORKING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871" name="Google Shape;871;p100"/>
          <p:cNvSpPr txBox="1"/>
          <p:nvPr>
            <p:ph idx="2" type="title"/>
          </p:nvPr>
        </p:nvSpPr>
        <p:spPr>
          <a:xfrm>
            <a:off x="1330201" y="1193738"/>
            <a:ext cx="46995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Conectarse </a:t>
            </a:r>
            <a:r>
              <a:rPr lang="es-419"/>
              <a:t>a</a:t>
            </a:r>
            <a:r>
              <a:rPr b="1" lang="es-419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s-419"/>
              <a:t>la persona reclutadora.</a:t>
            </a:r>
            <a:endParaRPr>
              <a:solidFill>
                <a:srgbClr val="01080E"/>
              </a:solidFill>
            </a:endParaRPr>
          </a:p>
        </p:txBody>
      </p:sp>
      <p:sp>
        <p:nvSpPr>
          <p:cNvPr id="872" name="Google Shape;872;p100"/>
          <p:cNvSpPr txBox="1"/>
          <p:nvPr>
            <p:ph idx="3" type="title"/>
          </p:nvPr>
        </p:nvSpPr>
        <p:spPr>
          <a:xfrm>
            <a:off x="1330200" y="2215275"/>
            <a:ext cx="50940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Utilizar Linkedin</a:t>
            </a:r>
            <a:r>
              <a:rPr lang="es-419"/>
              <a:t> para encontrar reclutadores y personas del área tech.</a:t>
            </a:r>
            <a:endParaRPr>
              <a:solidFill>
                <a:srgbClr val="01080E"/>
              </a:solidFill>
            </a:endParaRPr>
          </a:p>
        </p:txBody>
      </p:sp>
      <p:sp>
        <p:nvSpPr>
          <p:cNvPr id="873" name="Google Shape;873;p100"/>
          <p:cNvSpPr txBox="1"/>
          <p:nvPr>
            <p:ph idx="4" type="title"/>
          </p:nvPr>
        </p:nvSpPr>
        <p:spPr>
          <a:xfrm>
            <a:off x="1330201" y="3236775"/>
            <a:ext cx="46995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Buscar y participar </a:t>
            </a:r>
            <a:r>
              <a:rPr lang="es-419"/>
              <a:t>de comunidades tech en su región.</a:t>
            </a:r>
            <a:endParaRPr>
              <a:solidFill>
                <a:srgbClr val="01080E"/>
              </a:solidFill>
            </a:endParaRPr>
          </a:p>
        </p:txBody>
      </p:sp>
      <p:pic>
        <p:nvPicPr>
          <p:cNvPr id="874" name="Google Shape;874;p100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300088"/>
            <a:ext cx="621300" cy="621300"/>
          </a:xfrm>
          <a:prstGeom prst="rect">
            <a:avLst/>
          </a:prstGeom>
          <a:ln>
            <a:noFill/>
          </a:ln>
        </p:spPr>
      </p:pic>
      <p:pic>
        <p:nvPicPr>
          <p:cNvPr id="875" name="Google Shape;875;p100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2321613"/>
            <a:ext cx="621300" cy="621300"/>
          </a:xfrm>
          <a:prstGeom prst="rect">
            <a:avLst/>
          </a:prstGeom>
          <a:ln>
            <a:noFill/>
          </a:ln>
        </p:spPr>
      </p:pic>
      <p:pic>
        <p:nvPicPr>
          <p:cNvPr id="876" name="Google Shape;876;p100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000" y="3343138"/>
            <a:ext cx="621300" cy="6213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1"/>
          <p:cNvSpPr txBox="1"/>
          <p:nvPr>
            <p:ph type="title"/>
          </p:nvPr>
        </p:nvSpPr>
        <p:spPr>
          <a:xfrm>
            <a:off x="720000" y="1365950"/>
            <a:ext cx="5156400" cy="72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CULTURA TECH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882" name="Google Shape;882;p101"/>
          <p:cNvSpPr txBox="1"/>
          <p:nvPr>
            <p:ph idx="2" type="title"/>
          </p:nvPr>
        </p:nvSpPr>
        <p:spPr>
          <a:xfrm>
            <a:off x="720000" y="882650"/>
            <a:ext cx="51564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// Clase 4.1 _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2"/>
          <p:cNvSpPr txBox="1"/>
          <p:nvPr>
            <p:ph type="title"/>
          </p:nvPr>
        </p:nvSpPr>
        <p:spPr>
          <a:xfrm>
            <a:off x="3044050" y="1371750"/>
            <a:ext cx="4644000" cy="107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/>
              <a:t>UNIVERSIDADES Y DIPLOMAS</a:t>
            </a:r>
            <a:endParaRPr sz="3200"/>
          </a:p>
        </p:txBody>
      </p:sp>
      <p:sp>
        <p:nvSpPr>
          <p:cNvPr id="888" name="Google Shape;888;p102"/>
          <p:cNvSpPr txBox="1"/>
          <p:nvPr>
            <p:ph idx="2" type="title"/>
          </p:nvPr>
        </p:nvSpPr>
        <p:spPr>
          <a:xfrm>
            <a:off x="3044050" y="2449350"/>
            <a:ext cx="3791100" cy="14145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Estamos acostumbrados con la necesidad de los diplomas universitarios para encontrar empleos.</a:t>
            </a:r>
            <a:endParaRPr/>
          </a:p>
        </p:txBody>
      </p:sp>
      <p:pic>
        <p:nvPicPr>
          <p:cNvPr id="889" name="Google Shape;889;p10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348938" y="1390263"/>
            <a:ext cx="2363100" cy="23631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03"/>
          <p:cNvSpPr txBox="1"/>
          <p:nvPr>
            <p:ph idx="2" type="title"/>
          </p:nvPr>
        </p:nvSpPr>
        <p:spPr>
          <a:xfrm>
            <a:off x="3044075" y="666900"/>
            <a:ext cx="4183500" cy="14145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el mundo de la tecnología las empresas exigen cada vez menos un documento de certificación universitaria.</a:t>
            </a:r>
            <a:endParaRPr/>
          </a:p>
        </p:txBody>
      </p:sp>
      <p:pic>
        <p:nvPicPr>
          <p:cNvPr id="895" name="Google Shape;895;p10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348938" y="1390263"/>
            <a:ext cx="2363100" cy="23631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4"/>
          <p:cNvSpPr txBox="1"/>
          <p:nvPr>
            <p:ph idx="2" type="title"/>
          </p:nvPr>
        </p:nvSpPr>
        <p:spPr>
          <a:xfrm>
            <a:off x="3044075" y="666900"/>
            <a:ext cx="4146900" cy="14145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el mundo de la tecnología las empresas exigen cada vez menos un documento de certificación universitaria.</a:t>
            </a:r>
            <a:endParaRPr/>
          </a:p>
        </p:txBody>
      </p:sp>
      <p:pic>
        <p:nvPicPr>
          <p:cNvPr id="901" name="Google Shape;901;p10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348938" y="1390263"/>
            <a:ext cx="2363100" cy="2363100"/>
          </a:xfrm>
          <a:prstGeom prst="rect">
            <a:avLst/>
          </a:prstGeom>
          <a:ln>
            <a:noFill/>
          </a:ln>
        </p:spPr>
      </p:pic>
      <p:sp>
        <p:nvSpPr>
          <p:cNvPr id="902" name="Google Shape;902;p104"/>
          <p:cNvSpPr txBox="1"/>
          <p:nvPr>
            <p:ph idx="2" type="title"/>
          </p:nvPr>
        </p:nvSpPr>
        <p:spPr>
          <a:xfrm>
            <a:off x="3044075" y="2338875"/>
            <a:ext cx="4146900" cy="14145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Abriendo espacio para que las personas puedan demostrar su potencial además de un certificado.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5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Interés y </a:t>
            </a:r>
            <a:r>
              <a:rPr b="1" lang="es-419">
                <a:latin typeface="Inter"/>
                <a:ea typeface="Inter"/>
                <a:cs typeface="Inter"/>
                <a:sym typeface="Inter"/>
              </a:rPr>
              <a:t>curiosidad</a:t>
            </a:r>
            <a:r>
              <a:rPr b="1" lang="es-419">
                <a:latin typeface="Inter"/>
                <a:ea typeface="Inter"/>
                <a:cs typeface="Inter"/>
                <a:sym typeface="Inter"/>
              </a:rPr>
              <a:t> por aprender siempre.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08" name="Google Shape;90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05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type="title"/>
          </p:nvPr>
        </p:nvSpPr>
        <p:spPr>
          <a:xfrm>
            <a:off x="360000" y="360000"/>
            <a:ext cx="4221900" cy="8259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/>
              <a:t>VENTAJAS DE LA TRANSICIÓN DE CARRERA</a:t>
            </a:r>
            <a:endParaRPr sz="2600">
              <a:solidFill>
                <a:srgbClr val="FF8C2A"/>
              </a:solidFill>
            </a:endParaRPr>
          </a:p>
        </p:txBody>
      </p:sp>
      <p:sp>
        <p:nvSpPr>
          <p:cNvPr id="400" name="Google Shape;400;p52"/>
          <p:cNvSpPr txBox="1"/>
          <p:nvPr>
            <p:ph idx="2" type="title"/>
          </p:nvPr>
        </p:nvSpPr>
        <p:spPr>
          <a:xfrm>
            <a:off x="925938" y="1513725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Te sientes motivado para aprender algo nuevo.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01" name="Google Shape;4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17698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86" l="0" r="0" t="1886"/>
          <a:stretch/>
        </p:blipFill>
        <p:spPr>
          <a:xfrm>
            <a:off x="5566600" y="4726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6"/>
          <p:cNvSpPr txBox="1"/>
          <p:nvPr>
            <p:ph idx="3" type="title"/>
          </p:nvPr>
        </p:nvSpPr>
        <p:spPr>
          <a:xfrm>
            <a:off x="926075" y="155973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Demostrar</a:t>
            </a:r>
            <a:r>
              <a:rPr b="1" lang="es-419">
                <a:latin typeface="Inter"/>
                <a:ea typeface="Inter"/>
                <a:cs typeface="Inter"/>
                <a:sym typeface="Inter"/>
              </a:rPr>
              <a:t> que puedes resolver problemas.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15" name="Google Shape;915;p106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Interés y curiosidad por aprender siempre.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16" name="Google Shape;91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158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0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7"/>
          <p:cNvSpPr txBox="1"/>
          <p:nvPr>
            <p:ph idx="3" type="title"/>
          </p:nvPr>
        </p:nvSpPr>
        <p:spPr>
          <a:xfrm>
            <a:off x="926075" y="155973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Demostrar que puedes resolver problemas.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24" name="Google Shape;924;p107"/>
          <p:cNvSpPr txBox="1"/>
          <p:nvPr>
            <p:ph idx="4" type="title"/>
          </p:nvPr>
        </p:nvSpPr>
        <p:spPr>
          <a:xfrm>
            <a:off x="926075" y="264243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Trabajo colaborativo.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25" name="Google Shape;925;p107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Interés y curiosidad de aprender siempre.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26" name="Google Shape;92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158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8036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07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8"/>
          <p:cNvSpPr txBox="1"/>
          <p:nvPr>
            <p:ph idx="3" type="title"/>
          </p:nvPr>
        </p:nvSpPr>
        <p:spPr>
          <a:xfrm>
            <a:off x="926075" y="155973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Demostrar que puedes resolver problemas.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35" name="Google Shape;935;p108"/>
          <p:cNvSpPr txBox="1"/>
          <p:nvPr>
            <p:ph idx="4" type="title"/>
          </p:nvPr>
        </p:nvSpPr>
        <p:spPr>
          <a:xfrm>
            <a:off x="926075" y="2615625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Trabajo colaborativo.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36" name="Google Shape;936;p108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Interés y curiosidad de aprender siempre.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37" name="Google Shape;93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6650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158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776813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08"/>
          <p:cNvSpPr txBox="1"/>
          <p:nvPr>
            <p:ph idx="4" type="title"/>
          </p:nvPr>
        </p:nvSpPr>
        <p:spPr>
          <a:xfrm>
            <a:off x="926075" y="351748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Habilidades blandas.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41" name="Google Shape;94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6195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08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9"/>
          <p:cNvSpPr txBox="1"/>
          <p:nvPr>
            <p:ph type="title"/>
          </p:nvPr>
        </p:nvSpPr>
        <p:spPr>
          <a:xfrm>
            <a:off x="720000" y="1365950"/>
            <a:ext cx="5156400" cy="72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CARRERA TECH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948" name="Google Shape;948;p109"/>
          <p:cNvSpPr txBox="1"/>
          <p:nvPr>
            <p:ph idx="2" type="title"/>
          </p:nvPr>
        </p:nvSpPr>
        <p:spPr>
          <a:xfrm>
            <a:off x="720000" y="882650"/>
            <a:ext cx="51564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// Clase 4.2 _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0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Perder todo lo que luchaste por conquistar.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54" name="Google Shape;95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81908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10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3384" r="3384" t="0"/>
          <a:stretch/>
        </p:blipFill>
        <p:spPr>
          <a:xfrm>
            <a:off x="5551850" y="40020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11"/>
          <p:cNvSpPr txBox="1"/>
          <p:nvPr>
            <p:ph idx="3" type="title"/>
          </p:nvPr>
        </p:nvSpPr>
        <p:spPr>
          <a:xfrm>
            <a:off x="926075" y="154183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Solo con la universidad se puede tener buenos cargos.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61" name="Google Shape;961;p111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Perder todo lo que luchaste por conquistar.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62" name="Google Shape;96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81908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158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11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3384" r="3384" t="0"/>
          <a:stretch/>
        </p:blipFill>
        <p:spPr>
          <a:xfrm>
            <a:off x="5551850" y="40020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2"/>
          <p:cNvSpPr txBox="1"/>
          <p:nvPr>
            <p:ph idx="3" type="title"/>
          </p:nvPr>
        </p:nvSpPr>
        <p:spPr>
          <a:xfrm>
            <a:off x="926075" y="154183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Solo con la universidad se puede tener buenos cargos.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70" name="Google Shape;970;p112"/>
          <p:cNvSpPr txBox="1"/>
          <p:nvPr>
            <p:ph idx="4" type="title"/>
          </p:nvPr>
        </p:nvSpPr>
        <p:spPr>
          <a:xfrm>
            <a:off x="926075" y="2529675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Muchos años para tener promociones.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71" name="Google Shape;971;p112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Perder todo lo que luchaste por conquistar.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72" name="Google Shape;97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81908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158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776813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12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3384" r="3384" t="0"/>
          <a:stretch/>
        </p:blipFill>
        <p:spPr>
          <a:xfrm>
            <a:off x="5551850" y="40020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3"/>
          <p:cNvSpPr txBox="1"/>
          <p:nvPr>
            <p:ph idx="3" type="title"/>
          </p:nvPr>
        </p:nvSpPr>
        <p:spPr>
          <a:xfrm>
            <a:off x="926075" y="154183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Solo con la universidad se puede tener buenos cargos.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81" name="Google Shape;981;p113"/>
          <p:cNvSpPr txBox="1"/>
          <p:nvPr>
            <p:ph idx="4" type="title"/>
          </p:nvPr>
        </p:nvSpPr>
        <p:spPr>
          <a:xfrm>
            <a:off x="926075" y="2529675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Muchos años para tener promociones.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982" name="Google Shape;982;p113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Perder todo lo que luchaste por conquistar.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83" name="Google Shape;98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81908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158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776813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13"/>
          <p:cNvSpPr txBox="1"/>
          <p:nvPr>
            <p:ph idx="4" type="title"/>
          </p:nvPr>
        </p:nvSpPr>
        <p:spPr>
          <a:xfrm>
            <a:off x="926075" y="3517488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Carrera es única y para toda la vida.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87" name="Google Shape;98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6809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13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3384" r="3384" t="0"/>
          <a:stretch/>
        </p:blipFill>
        <p:spPr>
          <a:xfrm>
            <a:off x="5551850" y="400200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31" y="898156"/>
            <a:ext cx="1620300" cy="1620300"/>
          </a:xfrm>
          <a:prstGeom prst="rect">
            <a:avLst/>
          </a:prstGeom>
        </p:spPr>
      </p:pic>
      <p:sp>
        <p:nvSpPr>
          <p:cNvPr id="994" name="Google Shape;994;p114"/>
          <p:cNvSpPr txBox="1"/>
          <p:nvPr>
            <p:ph type="title"/>
          </p:nvPr>
        </p:nvSpPr>
        <p:spPr>
          <a:xfrm>
            <a:off x="2344525" y="1108750"/>
            <a:ext cx="41439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nueva generación ya no se siente atraída por la seguridad y la estabilidad financiera.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995" name="Google Shape;995;p114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417231" y="2848706"/>
            <a:ext cx="1620300" cy="16203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31" y="898156"/>
            <a:ext cx="1620300" cy="1620300"/>
          </a:xfrm>
          <a:prstGeom prst="rect">
            <a:avLst/>
          </a:prstGeom>
        </p:spPr>
      </p:pic>
      <p:sp>
        <p:nvSpPr>
          <p:cNvPr id="1001" name="Google Shape;1001;p115"/>
          <p:cNvSpPr txBox="1"/>
          <p:nvPr>
            <p:ph idx="3" type="title"/>
          </p:nvPr>
        </p:nvSpPr>
        <p:spPr>
          <a:xfrm>
            <a:off x="2344525" y="3269000"/>
            <a:ext cx="43263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idea de crecer verticalmente está disminuyendo.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1002" name="Google Shape;1002;p115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417231" y="2848706"/>
            <a:ext cx="1620300" cy="1620300"/>
          </a:xfrm>
          <a:prstGeom prst="rect">
            <a:avLst/>
          </a:prstGeom>
        </p:spPr>
      </p:pic>
      <p:sp>
        <p:nvSpPr>
          <p:cNvPr id="1003" name="Google Shape;1003;p115"/>
          <p:cNvSpPr txBox="1"/>
          <p:nvPr>
            <p:ph type="title"/>
          </p:nvPr>
        </p:nvSpPr>
        <p:spPr>
          <a:xfrm>
            <a:off x="2344525" y="1108750"/>
            <a:ext cx="41439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nueva generación ya no se siente atraída por la seguridad y la estabilidad financiera.</a:t>
            </a:r>
            <a:endParaRPr>
              <a:solidFill>
                <a:srgbClr val="FFDEC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>
            <a:off x="360000" y="360000"/>
            <a:ext cx="4221900" cy="8259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/>
              <a:t>VENTAJAS DE LA TRANSICIÓN DE CARRERA</a:t>
            </a:r>
            <a:endParaRPr sz="2600">
              <a:solidFill>
                <a:srgbClr val="FF8C2A"/>
              </a:solidFill>
            </a:endParaRPr>
          </a:p>
        </p:txBody>
      </p:sp>
      <p:sp>
        <p:nvSpPr>
          <p:cNvPr id="408" name="Google Shape;408;p53"/>
          <p:cNvSpPr txBox="1"/>
          <p:nvPr>
            <p:ph idx="3" type="title"/>
          </p:nvPr>
        </p:nvSpPr>
        <p:spPr>
          <a:xfrm>
            <a:off x="925938" y="2457925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Dejas de hacer algo que ya no te hace feliz.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09" name="Google Shape;409;p53"/>
          <p:cNvSpPr txBox="1"/>
          <p:nvPr>
            <p:ph idx="2" type="title"/>
          </p:nvPr>
        </p:nvSpPr>
        <p:spPr>
          <a:xfrm>
            <a:off x="925938" y="1513725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Te sientes motivado para aprender algo nuevo.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10" name="Google Shape;4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17698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27140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3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86" l="0" r="0" t="1886"/>
          <a:stretch/>
        </p:blipFill>
        <p:spPr>
          <a:xfrm>
            <a:off x="5566600" y="4726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16"/>
          <p:cNvSpPr txBox="1"/>
          <p:nvPr>
            <p:ph idx="3" type="title"/>
          </p:nvPr>
        </p:nvSpPr>
        <p:spPr>
          <a:xfrm>
            <a:off x="2287309" y="3269000"/>
            <a:ext cx="4644000" cy="522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Desarrollar nuevas habilidades.</a:t>
            </a:r>
            <a:endParaRPr/>
          </a:p>
        </p:txBody>
      </p:sp>
      <p:sp>
        <p:nvSpPr>
          <p:cNvPr id="1009" name="Google Shape;1009;p116"/>
          <p:cNvSpPr txBox="1"/>
          <p:nvPr>
            <p:ph type="title"/>
          </p:nvPr>
        </p:nvSpPr>
        <p:spPr>
          <a:xfrm>
            <a:off x="2287309" y="1318450"/>
            <a:ext cx="4644000" cy="522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Nuevos proyectos y desafíos.</a:t>
            </a:r>
            <a:endParaRPr/>
          </a:p>
        </p:txBody>
      </p:sp>
      <p:pic>
        <p:nvPicPr>
          <p:cNvPr id="1010" name="Google Shape;1010;p116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6" y="2848706"/>
            <a:ext cx="1620300" cy="1620300"/>
          </a:xfrm>
          <a:prstGeom prst="snip2DiagRect">
            <a:avLst>
              <a:gd fmla="val 0" name="adj1"/>
              <a:gd fmla="val 16667" name="adj2"/>
            </a:avLst>
          </a:prstGeom>
        </p:spPr>
      </p:pic>
      <p:pic>
        <p:nvPicPr>
          <p:cNvPr id="1011" name="Google Shape;1011;p11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360006" y="898156"/>
            <a:ext cx="1620300" cy="16203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7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Nuevas maneras de trabajo y organización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1017" name="Google Shape;101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7632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17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8"/>
          <p:cNvSpPr txBox="1"/>
          <p:nvPr>
            <p:ph idx="3" type="title"/>
          </p:nvPr>
        </p:nvSpPr>
        <p:spPr>
          <a:xfrm>
            <a:off x="926075" y="169588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Feedbacks y colaboración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1024" name="Google Shape;1024;p118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Nuevas maneras de trabajo y organización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1025" name="Google Shape;102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7632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158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18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19"/>
          <p:cNvSpPr txBox="1"/>
          <p:nvPr>
            <p:ph idx="3" type="title"/>
          </p:nvPr>
        </p:nvSpPr>
        <p:spPr>
          <a:xfrm>
            <a:off x="926075" y="169588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Feedbacks y colaboración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1033" name="Google Shape;1033;p119"/>
          <p:cNvSpPr txBox="1"/>
          <p:nvPr>
            <p:ph idx="4" type="title"/>
          </p:nvPr>
        </p:nvSpPr>
        <p:spPr>
          <a:xfrm>
            <a:off x="926075" y="2615625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>
                <a:latin typeface="Inter"/>
                <a:ea typeface="Inter"/>
                <a:cs typeface="Inter"/>
                <a:sym typeface="Inter"/>
              </a:rPr>
              <a:t>Lifelong learning</a:t>
            </a:r>
            <a:endParaRPr i="1">
              <a:solidFill>
                <a:srgbClr val="FFDEC7"/>
              </a:solidFill>
            </a:endParaRPr>
          </a:p>
        </p:txBody>
      </p:sp>
      <p:sp>
        <p:nvSpPr>
          <p:cNvPr id="1034" name="Google Shape;1034;p119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Nuevas maneras de trabajo y organización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1035" name="Google Shape;103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7632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158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776813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#ff8c2</a:t>
            </a:r>
            <a:endParaRPr/>
          </a:p>
        </p:txBody>
      </p:sp>
      <p:pic>
        <p:nvPicPr>
          <p:cNvPr id="1039" name="Google Shape;1039;p119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20"/>
          <p:cNvSpPr txBox="1"/>
          <p:nvPr>
            <p:ph idx="3" type="title"/>
          </p:nvPr>
        </p:nvSpPr>
        <p:spPr>
          <a:xfrm>
            <a:off x="926075" y="169588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Feedbacks y colaboración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1045" name="Google Shape;1045;p120"/>
          <p:cNvSpPr txBox="1"/>
          <p:nvPr>
            <p:ph idx="4" type="title"/>
          </p:nvPr>
        </p:nvSpPr>
        <p:spPr>
          <a:xfrm>
            <a:off x="926075" y="2615625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>
                <a:latin typeface="Inter"/>
                <a:ea typeface="Inter"/>
                <a:cs typeface="Inter"/>
                <a:sym typeface="Inter"/>
              </a:rPr>
              <a:t>Lifelong learning</a:t>
            </a:r>
            <a:endParaRPr i="1">
              <a:solidFill>
                <a:srgbClr val="FFDEC7"/>
              </a:solidFill>
            </a:endParaRPr>
          </a:p>
        </p:txBody>
      </p:sp>
      <p:sp>
        <p:nvSpPr>
          <p:cNvPr id="1046" name="Google Shape;1046;p120"/>
          <p:cNvSpPr txBox="1"/>
          <p:nvPr>
            <p:ph idx="2" type="title"/>
          </p:nvPr>
        </p:nvSpPr>
        <p:spPr>
          <a:xfrm>
            <a:off x="926075" y="562963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Nuevas maneras de trabajo y organización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1047" name="Google Shape;104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7632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158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776813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20"/>
          <p:cNvSpPr txBox="1"/>
          <p:nvPr>
            <p:ph idx="4" type="title"/>
          </p:nvPr>
        </p:nvSpPr>
        <p:spPr>
          <a:xfrm>
            <a:off x="926075" y="3517488"/>
            <a:ext cx="36561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Adaptación y flexibilidad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1051" name="Google Shape;105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6195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20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5109" l="0" r="0" t="5100"/>
          <a:stretch/>
        </p:blipFill>
        <p:spPr>
          <a:xfrm>
            <a:off x="5615725" y="5629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21"/>
          <p:cNvSpPr txBox="1"/>
          <p:nvPr>
            <p:ph type="title"/>
          </p:nvPr>
        </p:nvSpPr>
        <p:spPr>
          <a:xfrm>
            <a:off x="720000" y="1365950"/>
            <a:ext cx="44466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IMPORTANCIA DE UN CURRÍCULO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1058" name="Google Shape;1058;p121"/>
          <p:cNvSpPr txBox="1"/>
          <p:nvPr>
            <p:ph idx="2" type="title"/>
          </p:nvPr>
        </p:nvSpPr>
        <p:spPr>
          <a:xfrm>
            <a:off x="720000" y="882650"/>
            <a:ext cx="51564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// Clase 5.1 _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22"/>
          <p:cNvSpPr txBox="1"/>
          <p:nvPr>
            <p:ph idx="2" type="title"/>
          </p:nvPr>
        </p:nvSpPr>
        <p:spPr>
          <a:xfrm>
            <a:off x="837650" y="540900"/>
            <a:ext cx="3159300" cy="39123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Un buen currículum debe ser claro, conciso y fácil de leer.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Debe destacar tus fortalezas y logros.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Debe estar adaptado al puesto de trabajo al que te postulas.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64" name="Google Shape;106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8607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00297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300837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122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0661" l="0" r="0" t="10653"/>
          <a:stretch/>
        </p:blipFill>
        <p:spPr>
          <a:xfrm>
            <a:off x="5146775" y="269300"/>
            <a:ext cx="3808200" cy="25269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23"/>
          <p:cNvSpPr txBox="1"/>
          <p:nvPr>
            <p:ph type="title"/>
          </p:nvPr>
        </p:nvSpPr>
        <p:spPr>
          <a:xfrm>
            <a:off x="360000" y="359988"/>
            <a:ext cx="5502600" cy="10248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datos debes incluir en tu currículum 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1073" name="Google Shape;1073;p123"/>
          <p:cNvSpPr txBox="1"/>
          <p:nvPr>
            <p:ph idx="2" type="title"/>
          </p:nvPr>
        </p:nvSpPr>
        <p:spPr>
          <a:xfrm>
            <a:off x="805175" y="1440675"/>
            <a:ext cx="4813500" cy="16035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Información de contacto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74" name="Google Shape;107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15891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00" y="732925"/>
            <a:ext cx="2374225" cy="2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4"/>
          <p:cNvSpPr txBox="1"/>
          <p:nvPr>
            <p:ph type="title"/>
          </p:nvPr>
        </p:nvSpPr>
        <p:spPr>
          <a:xfrm>
            <a:off x="360000" y="359988"/>
            <a:ext cx="5502600" cy="10248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datos debes incluir en tu currículum 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1081" name="Google Shape;1081;p124"/>
          <p:cNvSpPr txBox="1"/>
          <p:nvPr>
            <p:ph idx="2" type="title"/>
          </p:nvPr>
        </p:nvSpPr>
        <p:spPr>
          <a:xfrm>
            <a:off x="805175" y="1440675"/>
            <a:ext cx="4813500" cy="18804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Información de contacto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Perfil profesional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2" name="Google Shape;108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15891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2115688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00" y="732925"/>
            <a:ext cx="2374225" cy="2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25"/>
          <p:cNvSpPr txBox="1"/>
          <p:nvPr>
            <p:ph type="title"/>
          </p:nvPr>
        </p:nvSpPr>
        <p:spPr>
          <a:xfrm>
            <a:off x="360000" y="359988"/>
            <a:ext cx="5502600" cy="10248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datos debes incluir en tu currículum 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1090" name="Google Shape;1090;p125"/>
          <p:cNvSpPr txBox="1"/>
          <p:nvPr>
            <p:ph idx="2" type="title"/>
          </p:nvPr>
        </p:nvSpPr>
        <p:spPr>
          <a:xfrm>
            <a:off x="805175" y="1440675"/>
            <a:ext cx="4813500" cy="24348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Información de contacto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Perfil profesional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Experiencia laboral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91" name="Google Shape;109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15891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2115688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26990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00" y="732925"/>
            <a:ext cx="2374225" cy="2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/>
          <p:nvPr>
            <p:ph type="title"/>
          </p:nvPr>
        </p:nvSpPr>
        <p:spPr>
          <a:xfrm>
            <a:off x="360000" y="360000"/>
            <a:ext cx="4221900" cy="8259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/>
              <a:t>VENTAJAS DE LA TRANSICIÓN DE CARRERA</a:t>
            </a:r>
            <a:endParaRPr sz="2600">
              <a:solidFill>
                <a:srgbClr val="FF8C2A"/>
              </a:solidFill>
            </a:endParaRPr>
          </a:p>
        </p:txBody>
      </p:sp>
      <p:sp>
        <p:nvSpPr>
          <p:cNvPr id="418" name="Google Shape;418;p54"/>
          <p:cNvSpPr txBox="1"/>
          <p:nvPr>
            <p:ph idx="3" type="title"/>
          </p:nvPr>
        </p:nvSpPr>
        <p:spPr>
          <a:xfrm>
            <a:off x="925938" y="2457925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Dejas de hacer algo que ya no te hace feliz.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19" name="Google Shape;419;p54"/>
          <p:cNvSpPr txBox="1"/>
          <p:nvPr>
            <p:ph idx="4" type="title"/>
          </p:nvPr>
        </p:nvSpPr>
        <p:spPr>
          <a:xfrm>
            <a:off x="925938" y="3402125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N</a:t>
            </a:r>
            <a:r>
              <a:rPr b="1" lang="es-419">
                <a:latin typeface="Inter"/>
                <a:ea typeface="Inter"/>
                <a:cs typeface="Inter"/>
                <a:sym typeface="Inter"/>
              </a:rPr>
              <a:t>unca es demasiado tarde para encontrar lo que amas.</a:t>
            </a:r>
            <a:endParaRPr>
              <a:solidFill>
                <a:srgbClr val="FFDEC7"/>
              </a:solidFill>
            </a:endParaRPr>
          </a:p>
        </p:txBody>
      </p:sp>
      <p:sp>
        <p:nvSpPr>
          <p:cNvPr id="420" name="Google Shape;420;p54"/>
          <p:cNvSpPr txBox="1"/>
          <p:nvPr>
            <p:ph idx="2" type="title"/>
          </p:nvPr>
        </p:nvSpPr>
        <p:spPr>
          <a:xfrm>
            <a:off x="925938" y="1513725"/>
            <a:ext cx="36561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Te sientes motivado para aprender algo nuevo.</a:t>
            </a:r>
            <a:endParaRPr>
              <a:solidFill>
                <a:srgbClr val="FFDEC7"/>
              </a:solidFill>
            </a:endParaRPr>
          </a:p>
        </p:txBody>
      </p:sp>
      <p:pic>
        <p:nvPicPr>
          <p:cNvPr id="421" name="Google Shape;4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176982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2714038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63" y="3658275"/>
            <a:ext cx="32177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86" l="0" r="0" t="1886"/>
          <a:stretch/>
        </p:blipFill>
        <p:spPr>
          <a:xfrm>
            <a:off x="5566600" y="472675"/>
            <a:ext cx="3239100" cy="2149500"/>
          </a:xfrm>
          <a:prstGeom prst="snip2DiagRect">
            <a:avLst>
              <a:gd fmla="val 0" name="adj1"/>
              <a:gd fmla="val 16667" name="adj2"/>
            </a:avLst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6"/>
          <p:cNvSpPr txBox="1"/>
          <p:nvPr>
            <p:ph type="title"/>
          </p:nvPr>
        </p:nvSpPr>
        <p:spPr>
          <a:xfrm>
            <a:off x="360000" y="359988"/>
            <a:ext cx="5502600" cy="10248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datos debes incluir en tu currículum 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1100" name="Google Shape;1100;p126"/>
          <p:cNvSpPr txBox="1"/>
          <p:nvPr>
            <p:ph idx="2" type="title"/>
          </p:nvPr>
        </p:nvSpPr>
        <p:spPr>
          <a:xfrm>
            <a:off x="805175" y="1440675"/>
            <a:ext cx="4813500" cy="2988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Información de contacto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Perfil profesional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Experiencia laboral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Formación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01" name="Google Shape;110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15891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2115688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26990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3253900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00" y="732925"/>
            <a:ext cx="2374225" cy="2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7"/>
          <p:cNvSpPr txBox="1"/>
          <p:nvPr>
            <p:ph type="title"/>
          </p:nvPr>
        </p:nvSpPr>
        <p:spPr>
          <a:xfrm>
            <a:off x="360000" y="359988"/>
            <a:ext cx="5502600" cy="10248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datos debes incluir en tu currículum 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1111" name="Google Shape;1111;p127"/>
          <p:cNvSpPr txBox="1"/>
          <p:nvPr>
            <p:ph idx="2" type="title"/>
          </p:nvPr>
        </p:nvSpPr>
        <p:spPr>
          <a:xfrm>
            <a:off x="805175" y="1440675"/>
            <a:ext cx="4813500" cy="3819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Información de contacto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Perfil profesional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Experiencia laboral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Formación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Habilidades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2" name="Google Shape;111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15891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2115688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26990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3253900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380876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00" y="732925"/>
            <a:ext cx="2374225" cy="2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28"/>
          <p:cNvSpPr txBox="1"/>
          <p:nvPr>
            <p:ph type="title"/>
          </p:nvPr>
        </p:nvSpPr>
        <p:spPr>
          <a:xfrm>
            <a:off x="360000" y="359988"/>
            <a:ext cx="5502600" cy="1024800"/>
          </a:xfrm>
          <a:prstGeom prst="rect">
            <a:avLst/>
          </a:prstGeom>
        </p:spPr>
        <p:txBody>
          <a:bodyPr anchorCtr="0" anchor="t" bIns="108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datos debes incluir en tu currículum 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1123" name="Google Shape;1123;p128"/>
          <p:cNvSpPr txBox="1"/>
          <p:nvPr>
            <p:ph idx="2" type="title"/>
          </p:nvPr>
        </p:nvSpPr>
        <p:spPr>
          <a:xfrm>
            <a:off x="805175" y="1440675"/>
            <a:ext cx="4813500" cy="3819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Información de contacto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Perfil profesional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Experiencia laboral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Formación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Habilidades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Idiomas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24" name="Google Shape;112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15891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2115688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269901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3253900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3808763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4363638"/>
            <a:ext cx="193437" cy="1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00" y="732925"/>
            <a:ext cx="2374225" cy="2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29"/>
          <p:cNvSpPr txBox="1"/>
          <p:nvPr>
            <p:ph type="title"/>
          </p:nvPr>
        </p:nvSpPr>
        <p:spPr>
          <a:xfrm>
            <a:off x="360000" y="360000"/>
            <a:ext cx="5898300" cy="1061400"/>
          </a:xfrm>
          <a:prstGeom prst="rect">
            <a:avLst/>
          </a:prstGeom>
        </p:spPr>
        <p:txBody>
          <a:bodyPr anchorCtr="0" anchor="t" bIns="144000" lIns="0" spcFirstLastPara="1" rIns="10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COSAS NO DEBES INCLUIR EN TU </a:t>
            </a:r>
            <a:r>
              <a:rPr lang="es-419">
                <a:solidFill>
                  <a:srgbClr val="FF8C2A"/>
                </a:solidFill>
              </a:rPr>
              <a:t>CURRÍCULO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1136" name="Google Shape;1136;p129"/>
          <p:cNvSpPr txBox="1"/>
          <p:nvPr>
            <p:ph idx="2" type="title"/>
          </p:nvPr>
        </p:nvSpPr>
        <p:spPr>
          <a:xfrm>
            <a:off x="416100" y="1582625"/>
            <a:ext cx="50823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Información </a:t>
            </a:r>
            <a:r>
              <a:rPr lang="es-419"/>
              <a:t>personal irrelevante</a:t>
            </a:r>
            <a:r>
              <a:rPr lang="es-419">
                <a:solidFill>
                  <a:srgbClr val="01080E"/>
                </a:solidFill>
              </a:rPr>
              <a:t>.</a:t>
            </a:r>
            <a:endParaRPr>
              <a:solidFill>
                <a:srgbClr val="01080E"/>
              </a:solidFill>
            </a:endParaRPr>
          </a:p>
        </p:txBody>
      </p:sp>
      <p:sp>
        <p:nvSpPr>
          <p:cNvPr id="1137" name="Google Shape;1137;p129"/>
          <p:cNvSpPr txBox="1"/>
          <p:nvPr>
            <p:ph idx="3" type="title"/>
          </p:nvPr>
        </p:nvSpPr>
        <p:spPr>
          <a:xfrm>
            <a:off x="416100" y="2354675"/>
            <a:ext cx="4438800" cy="8340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Datos </a:t>
            </a:r>
            <a:r>
              <a:rPr lang="es-419"/>
              <a:t>que puedan ser considerados discriminatorios</a:t>
            </a:r>
            <a:r>
              <a:rPr lang="es-419">
                <a:solidFill>
                  <a:srgbClr val="01080E"/>
                </a:solidFill>
              </a:rPr>
              <a:t>.</a:t>
            </a:r>
            <a:endParaRPr>
              <a:solidFill>
                <a:srgbClr val="01080E"/>
              </a:solidFill>
            </a:endParaRPr>
          </a:p>
        </p:txBody>
      </p:sp>
      <p:sp>
        <p:nvSpPr>
          <p:cNvPr id="1138" name="Google Shape;1138;p129"/>
          <p:cNvSpPr txBox="1"/>
          <p:nvPr>
            <p:ph idx="4" type="title"/>
          </p:nvPr>
        </p:nvSpPr>
        <p:spPr>
          <a:xfrm>
            <a:off x="416100" y="3342155"/>
            <a:ext cx="50823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Errores </a:t>
            </a:r>
            <a:r>
              <a:rPr lang="es-419"/>
              <a:t>ortográficos o gramaticales</a:t>
            </a:r>
            <a:r>
              <a:rPr lang="es-419">
                <a:solidFill>
                  <a:srgbClr val="01080E"/>
                </a:solidFill>
              </a:rPr>
              <a:t>.</a:t>
            </a:r>
            <a:endParaRPr>
              <a:solidFill>
                <a:srgbClr val="01080E"/>
              </a:solidFill>
            </a:endParaRPr>
          </a:p>
        </p:txBody>
      </p:sp>
      <p:sp>
        <p:nvSpPr>
          <p:cNvPr id="1139" name="Google Shape;1139;p129"/>
          <p:cNvSpPr txBox="1"/>
          <p:nvPr>
            <p:ph idx="4" type="title"/>
          </p:nvPr>
        </p:nvSpPr>
        <p:spPr>
          <a:xfrm>
            <a:off x="416100" y="4121952"/>
            <a:ext cx="5082300" cy="525900"/>
          </a:xfrm>
          <a:prstGeom prst="rect">
            <a:avLst/>
          </a:prstGeom>
        </p:spPr>
        <p:txBody>
          <a:bodyPr anchorCtr="0" anchor="ctr" bIns="108000" lIns="0" spcFirstLastPara="1" rIns="108000" wrap="square" tIns="10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Información</a:t>
            </a:r>
            <a:r>
              <a:rPr lang="es-419"/>
              <a:t> falsa o engañosa.</a:t>
            </a:r>
            <a:endParaRPr>
              <a:solidFill>
                <a:srgbClr val="01080E"/>
              </a:solidFill>
            </a:endParaRPr>
          </a:p>
        </p:txBody>
      </p:sp>
      <p:pic>
        <p:nvPicPr>
          <p:cNvPr id="1140" name="Google Shape;114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700" y="359988"/>
            <a:ext cx="2453975" cy="24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30"/>
          <p:cNvSpPr txBox="1"/>
          <p:nvPr>
            <p:ph type="title"/>
          </p:nvPr>
        </p:nvSpPr>
        <p:spPr>
          <a:xfrm>
            <a:off x="4404575" y="269475"/>
            <a:ext cx="4644000" cy="58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/>
              <a:t>Consejos Adicionales:</a:t>
            </a:r>
            <a:endParaRPr sz="3200"/>
          </a:p>
        </p:txBody>
      </p:sp>
      <p:sp>
        <p:nvSpPr>
          <p:cNvPr id="1146" name="Google Shape;1146;p130"/>
          <p:cNvSpPr txBox="1"/>
          <p:nvPr>
            <p:ph idx="2" type="title"/>
          </p:nvPr>
        </p:nvSpPr>
        <p:spPr>
          <a:xfrm>
            <a:off x="4404576" y="619525"/>
            <a:ext cx="4275900" cy="24183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-419" sz="1600"/>
              <a:t>Usa un lenguaje positivo y activo.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-419" sz="1600"/>
              <a:t>Destaca tus logros concretos.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-419" sz="1600"/>
              <a:t>Adapta tu currículum a cada puesto de trabajo al que te postulas.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-419" sz="1600"/>
              <a:t>Revisa tu currículum cuidadosamente antes de enviarlo.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75" y="119075"/>
            <a:ext cx="34213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651" y="463500"/>
            <a:ext cx="2628165" cy="421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9975" y="3448050"/>
            <a:ext cx="1534850" cy="15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383" y="672475"/>
            <a:ext cx="1989535" cy="4007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5" name="Google Shape;1155;p131"/>
          <p:cNvGrpSpPr/>
          <p:nvPr/>
        </p:nvGrpSpPr>
        <p:grpSpPr>
          <a:xfrm>
            <a:off x="588606" y="1452900"/>
            <a:ext cx="868414" cy="235300"/>
            <a:chOff x="7753075" y="465125"/>
            <a:chExt cx="1056208" cy="230100"/>
          </a:xfrm>
        </p:grpSpPr>
        <p:sp>
          <p:nvSpPr>
            <p:cNvPr id="1156" name="Google Shape;1156;p131"/>
            <p:cNvSpPr/>
            <p:nvPr/>
          </p:nvSpPr>
          <p:spPr>
            <a:xfrm>
              <a:off x="8574383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31"/>
            <p:cNvSpPr/>
            <p:nvPr/>
          </p:nvSpPr>
          <p:spPr>
            <a:xfrm>
              <a:off x="8437499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31"/>
            <p:cNvSpPr/>
            <p:nvPr/>
          </p:nvSpPr>
          <p:spPr>
            <a:xfrm>
              <a:off x="8300614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31"/>
            <p:cNvSpPr/>
            <p:nvPr/>
          </p:nvSpPr>
          <p:spPr>
            <a:xfrm>
              <a:off x="8163729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31"/>
            <p:cNvSpPr/>
            <p:nvPr/>
          </p:nvSpPr>
          <p:spPr>
            <a:xfrm>
              <a:off x="8026844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31"/>
            <p:cNvSpPr/>
            <p:nvPr/>
          </p:nvSpPr>
          <p:spPr>
            <a:xfrm>
              <a:off x="7889960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31"/>
            <p:cNvSpPr/>
            <p:nvPr/>
          </p:nvSpPr>
          <p:spPr>
            <a:xfrm>
              <a:off x="7753075" y="465125"/>
              <a:ext cx="234900" cy="230100"/>
            </a:xfrm>
            <a:prstGeom prst="parallelogram">
              <a:avLst>
                <a:gd fmla="val 70447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131"/>
          <p:cNvSpPr txBox="1"/>
          <p:nvPr/>
        </p:nvSpPr>
        <p:spPr>
          <a:xfrm>
            <a:off x="588600" y="848988"/>
            <a:ext cx="15471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rgbClr val="FF8C2A"/>
                </a:solidFill>
                <a:latin typeface="Chakra Petch"/>
                <a:ea typeface="Chakra Petch"/>
                <a:cs typeface="Chakra Petch"/>
                <a:sym typeface="Chakra Petch"/>
              </a:rPr>
              <a:t>01101001 01101110 01101111 01110110 01100001 11100111 11100011 01101111 00100000 01100101 00100000 01100111 01100101 01110011 01110100 11100011 01101111 </a:t>
            </a:r>
            <a:endParaRPr sz="500">
              <a:solidFill>
                <a:srgbClr val="FF8C2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4" name="Google Shape;1164;p131"/>
          <p:cNvSpPr/>
          <p:nvPr/>
        </p:nvSpPr>
        <p:spPr>
          <a:xfrm flipH="1" rot="10800000">
            <a:off x="360000" y="360000"/>
            <a:ext cx="5197312" cy="152400"/>
          </a:xfrm>
          <a:custGeom>
            <a:rect b="b" l="l" r="r" t="t"/>
            <a:pathLst>
              <a:path extrusionOk="0" h="6096" w="173736">
                <a:moveTo>
                  <a:pt x="0" y="6096"/>
                </a:moveTo>
                <a:lnTo>
                  <a:pt x="136779" y="6096"/>
                </a:lnTo>
                <a:lnTo>
                  <a:pt x="152019" y="0"/>
                </a:lnTo>
                <a:lnTo>
                  <a:pt x="173736" y="0"/>
                </a:lnTo>
                <a:lnTo>
                  <a:pt x="152019" y="0"/>
                </a:lnTo>
                <a:lnTo>
                  <a:pt x="137160" y="6096"/>
                </a:lnTo>
                <a:close/>
              </a:path>
            </a:pathLst>
          </a:custGeom>
          <a:noFill/>
          <a:ln cap="flat" cmpd="sng" w="9525">
            <a:solidFill>
              <a:srgbClr val="FF8C2A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165" name="Google Shape;1165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00" y="1979550"/>
            <a:ext cx="453825" cy="4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2300" y="711273"/>
            <a:ext cx="868425" cy="40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150" y="3481425"/>
            <a:ext cx="782375" cy="51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8" name="Google Shape;1168;p131"/>
          <p:cNvGrpSpPr/>
          <p:nvPr/>
        </p:nvGrpSpPr>
        <p:grpSpPr>
          <a:xfrm>
            <a:off x="685160" y="2628712"/>
            <a:ext cx="260700" cy="508675"/>
            <a:chOff x="360147" y="3615850"/>
            <a:chExt cx="260700" cy="508675"/>
          </a:xfrm>
        </p:grpSpPr>
        <p:sp>
          <p:nvSpPr>
            <p:cNvPr id="1169" name="Google Shape;1169;p131"/>
            <p:cNvSpPr/>
            <p:nvPr/>
          </p:nvSpPr>
          <p:spPr>
            <a:xfrm rot="-8096044">
              <a:off x="398326" y="3901748"/>
              <a:ext cx="184343" cy="184555"/>
            </a:xfrm>
            <a:prstGeom prst="halfFrame">
              <a:avLst>
                <a:gd fmla="val 20287" name="adj1"/>
                <a:gd fmla="val 21735" name="adj2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31"/>
            <p:cNvSpPr/>
            <p:nvPr/>
          </p:nvSpPr>
          <p:spPr>
            <a:xfrm rot="-8096044">
              <a:off x="398326" y="3777910"/>
              <a:ext cx="184343" cy="184555"/>
            </a:xfrm>
            <a:prstGeom prst="halfFrame">
              <a:avLst>
                <a:gd fmla="val 20287" name="adj1"/>
                <a:gd fmla="val 21735" name="adj2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31"/>
            <p:cNvSpPr/>
            <p:nvPr/>
          </p:nvSpPr>
          <p:spPr>
            <a:xfrm rot="-8096044">
              <a:off x="398326" y="3654073"/>
              <a:ext cx="184343" cy="184555"/>
            </a:xfrm>
            <a:prstGeom prst="halfFrame">
              <a:avLst>
                <a:gd fmla="val 20287" name="adj1"/>
                <a:gd fmla="val 21735" name="adj2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131"/>
          <p:cNvGrpSpPr/>
          <p:nvPr/>
        </p:nvGrpSpPr>
        <p:grpSpPr>
          <a:xfrm>
            <a:off x="1094735" y="2628712"/>
            <a:ext cx="260700" cy="508675"/>
            <a:chOff x="360147" y="3615850"/>
            <a:chExt cx="260700" cy="508675"/>
          </a:xfrm>
        </p:grpSpPr>
        <p:sp>
          <p:nvSpPr>
            <p:cNvPr id="1173" name="Google Shape;1173;p131"/>
            <p:cNvSpPr/>
            <p:nvPr/>
          </p:nvSpPr>
          <p:spPr>
            <a:xfrm rot="-8096044">
              <a:off x="398326" y="3901748"/>
              <a:ext cx="184343" cy="184555"/>
            </a:xfrm>
            <a:prstGeom prst="halfFrame">
              <a:avLst>
                <a:gd fmla="val 20287" name="adj1"/>
                <a:gd fmla="val 21735" name="adj2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31"/>
            <p:cNvSpPr/>
            <p:nvPr/>
          </p:nvSpPr>
          <p:spPr>
            <a:xfrm rot="-8096044">
              <a:off x="398326" y="3777910"/>
              <a:ext cx="184343" cy="184555"/>
            </a:xfrm>
            <a:prstGeom prst="halfFrame">
              <a:avLst>
                <a:gd fmla="val 20287" name="adj1"/>
                <a:gd fmla="val 21735" name="adj2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31"/>
            <p:cNvSpPr/>
            <p:nvPr/>
          </p:nvSpPr>
          <p:spPr>
            <a:xfrm rot="-8096044">
              <a:off x="398326" y="3654073"/>
              <a:ext cx="184343" cy="184555"/>
            </a:xfrm>
            <a:prstGeom prst="halfFrame">
              <a:avLst>
                <a:gd fmla="val 20287" name="adj1"/>
                <a:gd fmla="val 21735" name="adj2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6" name="Google Shape;1176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150" y="2045575"/>
            <a:ext cx="321775" cy="3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31"/>
          <p:cNvSpPr/>
          <p:nvPr/>
        </p:nvSpPr>
        <p:spPr>
          <a:xfrm>
            <a:off x="1715488" y="3448059"/>
            <a:ext cx="582300" cy="582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31"/>
          <p:cNvSpPr/>
          <p:nvPr/>
        </p:nvSpPr>
        <p:spPr>
          <a:xfrm>
            <a:off x="2420543" y="3448059"/>
            <a:ext cx="582300" cy="582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8C2A"/>
          </a:solidFill>
          <a:ln cap="flat" cmpd="sng" w="9525">
            <a:solidFill>
              <a:srgbClr val="FF8C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31"/>
          <p:cNvSpPr/>
          <p:nvPr/>
        </p:nvSpPr>
        <p:spPr>
          <a:xfrm rot="5400000">
            <a:off x="2986075" y="3628725"/>
            <a:ext cx="863100" cy="193800"/>
          </a:xfrm>
          <a:prstGeom prst="trapezoid">
            <a:avLst>
              <a:gd fmla="val 67463" name="adj"/>
            </a:avLst>
          </a:prstGeom>
          <a:solidFill>
            <a:srgbClr val="FF8C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0" name="Google Shape;1180;p131"/>
          <p:cNvGrpSpPr/>
          <p:nvPr/>
        </p:nvGrpSpPr>
        <p:grpSpPr>
          <a:xfrm>
            <a:off x="3618925" y="3100950"/>
            <a:ext cx="178200" cy="1276500"/>
            <a:chOff x="4508100" y="2133738"/>
            <a:chExt cx="178200" cy="1276500"/>
          </a:xfrm>
        </p:grpSpPr>
        <p:sp>
          <p:nvSpPr>
            <p:cNvPr id="1181" name="Google Shape;1181;p131"/>
            <p:cNvSpPr/>
            <p:nvPr/>
          </p:nvSpPr>
          <p:spPr>
            <a:xfrm rot="5400000">
              <a:off x="3958950" y="2682888"/>
              <a:ext cx="1276500" cy="178200"/>
            </a:xfrm>
            <a:prstGeom prst="trapezoid">
              <a:avLst>
                <a:gd fmla="val 67463" name="adj"/>
              </a:avLst>
            </a:prstGeom>
            <a:solidFill>
              <a:srgbClr val="FF8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31"/>
            <p:cNvSpPr/>
            <p:nvPr/>
          </p:nvSpPr>
          <p:spPr>
            <a:xfrm rot="5400000">
              <a:off x="4464775" y="2718288"/>
              <a:ext cx="308100" cy="107400"/>
            </a:xfrm>
            <a:prstGeom prst="triangle">
              <a:avLst>
                <a:gd fmla="val 50000" name="adj"/>
              </a:avLst>
            </a:prstGeom>
            <a:solidFill>
              <a:srgbClr val="0108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01080E"/>
                  </a:solidFill>
                </a:rPr>
                <a:t> </a:t>
              </a:r>
              <a:endParaRPr>
                <a:solidFill>
                  <a:srgbClr val="01080E"/>
                </a:solidFill>
              </a:endParaRPr>
            </a:p>
          </p:txBody>
        </p:sp>
      </p:grpSp>
      <p:pic>
        <p:nvPicPr>
          <p:cNvPr id="1183" name="Google Shape;1183;p1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04289" y="2714975"/>
            <a:ext cx="342375" cy="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88814" y="2714975"/>
            <a:ext cx="342375" cy="42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5" name="Google Shape;1185;p131"/>
          <p:cNvGrpSpPr/>
          <p:nvPr/>
        </p:nvGrpSpPr>
        <p:grpSpPr>
          <a:xfrm>
            <a:off x="1619781" y="1452900"/>
            <a:ext cx="868414" cy="235300"/>
            <a:chOff x="7753075" y="465125"/>
            <a:chExt cx="1056208" cy="230100"/>
          </a:xfrm>
        </p:grpSpPr>
        <p:sp>
          <p:nvSpPr>
            <p:cNvPr id="1186" name="Google Shape;1186;p131"/>
            <p:cNvSpPr/>
            <p:nvPr/>
          </p:nvSpPr>
          <p:spPr>
            <a:xfrm>
              <a:off x="8574383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31"/>
            <p:cNvSpPr/>
            <p:nvPr/>
          </p:nvSpPr>
          <p:spPr>
            <a:xfrm>
              <a:off x="8437499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31"/>
            <p:cNvSpPr/>
            <p:nvPr/>
          </p:nvSpPr>
          <p:spPr>
            <a:xfrm>
              <a:off x="8300614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31"/>
            <p:cNvSpPr/>
            <p:nvPr/>
          </p:nvSpPr>
          <p:spPr>
            <a:xfrm>
              <a:off x="8163729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31"/>
            <p:cNvSpPr/>
            <p:nvPr/>
          </p:nvSpPr>
          <p:spPr>
            <a:xfrm>
              <a:off x="8026844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31"/>
            <p:cNvSpPr/>
            <p:nvPr/>
          </p:nvSpPr>
          <p:spPr>
            <a:xfrm>
              <a:off x="7889960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31"/>
            <p:cNvSpPr/>
            <p:nvPr/>
          </p:nvSpPr>
          <p:spPr>
            <a:xfrm>
              <a:off x="7753075" y="465125"/>
              <a:ext cx="234900" cy="230100"/>
            </a:xfrm>
            <a:prstGeom prst="parallelogram">
              <a:avLst>
                <a:gd fmla="val 70447" name="adj"/>
              </a:avLst>
            </a:prstGeom>
            <a:noFill/>
            <a:ln cap="flat" cmpd="sng" w="9525">
              <a:solidFill>
                <a:srgbClr val="FF8C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3" name="Google Shape;1193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14525" y="711263"/>
            <a:ext cx="855491" cy="58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/>
          <p:nvPr>
            <p:ph type="title"/>
          </p:nvPr>
        </p:nvSpPr>
        <p:spPr>
          <a:xfrm>
            <a:off x="720000" y="1365950"/>
            <a:ext cx="5156400" cy="72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AUTOCONOCIMIENTO</a:t>
            </a:r>
            <a:endParaRPr>
              <a:solidFill>
                <a:srgbClr val="FF8C2A"/>
              </a:solidFill>
            </a:endParaRPr>
          </a:p>
        </p:txBody>
      </p:sp>
      <p:sp>
        <p:nvSpPr>
          <p:cNvPr id="430" name="Google Shape;430;p55"/>
          <p:cNvSpPr txBox="1"/>
          <p:nvPr>
            <p:ph idx="2" type="title"/>
          </p:nvPr>
        </p:nvSpPr>
        <p:spPr>
          <a:xfrm>
            <a:off x="720000" y="882650"/>
            <a:ext cx="51564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// Clase 1.3 _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ovação &amp; Gestão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ovação &amp; Gestão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